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1" r:id="rId4"/>
    <p:sldId id="269" r:id="rId5"/>
    <p:sldId id="273" r:id="rId6"/>
    <p:sldId id="281" r:id="rId7"/>
    <p:sldId id="270" r:id="rId8"/>
    <p:sldId id="274" r:id="rId9"/>
    <p:sldId id="272" r:id="rId10"/>
    <p:sldId id="275" r:id="rId11"/>
    <p:sldId id="277" r:id="rId12"/>
    <p:sldId id="276" r:id="rId13"/>
    <p:sldId id="280" r:id="rId14"/>
    <p:sldId id="261" r:id="rId15"/>
    <p:sldId id="257" r:id="rId16"/>
    <p:sldId id="260" r:id="rId17"/>
    <p:sldId id="263" r:id="rId18"/>
    <p:sldId id="262" r:id="rId19"/>
    <p:sldId id="266" r:id="rId20"/>
    <p:sldId id="265" r:id="rId21"/>
    <p:sldId id="264" r:id="rId22"/>
    <p:sldId id="268" r:id="rId23"/>
    <p:sldId id="278"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76" d="100"/>
          <a:sy n="76" d="100"/>
        </p:scale>
        <p:origin x="126" y="94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DF2C3D06-78BF-4D02-B94C-3534FCDFD8F9}"/>
    <pc:docChg chg="undo custSel addSld delSld modSld sldOrd">
      <pc:chgData name="Bertus Boer" userId="dd0b548e-2051-480b-b45a-733b835a31bc" providerId="ADAL" clId="{DF2C3D06-78BF-4D02-B94C-3534FCDFD8F9}" dt="2021-11-09T19:41:31.790" v="650"/>
      <pc:docMkLst>
        <pc:docMk/>
      </pc:docMkLst>
      <pc:sldChg chg="addSp delSp modSp add modAnim">
        <pc:chgData name="Bertus Boer" userId="dd0b548e-2051-480b-b45a-733b835a31bc" providerId="ADAL" clId="{DF2C3D06-78BF-4D02-B94C-3534FCDFD8F9}" dt="2021-11-09T19:40:38.017" v="643"/>
        <pc:sldMkLst>
          <pc:docMk/>
          <pc:sldMk cId="2135443691" sldId="257"/>
        </pc:sldMkLst>
        <pc:spChg chg="del mod">
          <ac:chgData name="Bertus Boer" userId="dd0b548e-2051-480b-b45a-733b835a31bc" providerId="ADAL" clId="{DF2C3D06-78BF-4D02-B94C-3534FCDFD8F9}" dt="2021-11-09T16:26:18.622" v="29" actId="478"/>
          <ac:spMkLst>
            <pc:docMk/>
            <pc:sldMk cId="2135443691" sldId="257"/>
            <ac:spMk id="2" creationId="{7DA9DF53-8321-40E8-8450-6C58E6FA257A}"/>
          </ac:spMkLst>
        </pc:spChg>
        <pc:spChg chg="mod">
          <ac:chgData name="Bertus Boer" userId="dd0b548e-2051-480b-b45a-733b835a31bc" providerId="ADAL" clId="{DF2C3D06-78BF-4D02-B94C-3534FCDFD8F9}" dt="2021-11-09T16:31:44.134" v="63" actId="1076"/>
          <ac:spMkLst>
            <pc:docMk/>
            <pc:sldMk cId="2135443691" sldId="257"/>
            <ac:spMk id="3" creationId="{FD68A7CD-941D-4CF4-AFA0-0EC0C2714125}"/>
          </ac:spMkLst>
        </pc:spChg>
        <pc:spChg chg="del mod">
          <ac:chgData name="Bertus Boer" userId="dd0b548e-2051-480b-b45a-733b835a31bc" providerId="ADAL" clId="{DF2C3D06-78BF-4D02-B94C-3534FCDFD8F9}" dt="2021-11-09T16:26:08.413" v="25" actId="478"/>
          <ac:spMkLst>
            <pc:docMk/>
            <pc:sldMk cId="2135443691" sldId="257"/>
            <ac:spMk id="4" creationId="{F455CDF0-7A0A-4D91-86B1-97FB6A7A443A}"/>
          </ac:spMkLst>
        </pc:spChg>
        <pc:spChg chg="add mod">
          <ac:chgData name="Bertus Boer" userId="dd0b548e-2051-480b-b45a-733b835a31bc" providerId="ADAL" clId="{DF2C3D06-78BF-4D02-B94C-3534FCDFD8F9}" dt="2021-11-09T16:31:56.601" v="67" actId="1076"/>
          <ac:spMkLst>
            <pc:docMk/>
            <pc:sldMk cId="2135443691" sldId="257"/>
            <ac:spMk id="5" creationId="{CD00CFBE-79DA-4455-90A2-55448AC56AF2}"/>
          </ac:spMkLst>
        </pc:spChg>
        <pc:picChg chg="add del mod">
          <ac:chgData name="Bertus Boer" userId="dd0b548e-2051-480b-b45a-733b835a31bc" providerId="ADAL" clId="{DF2C3D06-78BF-4D02-B94C-3534FCDFD8F9}" dt="2021-11-09T16:26:15.257" v="27" actId="478"/>
          <ac:picMkLst>
            <pc:docMk/>
            <pc:sldMk cId="2135443691" sldId="257"/>
            <ac:picMk id="1026" creationId="{5307D4FC-04B4-4C6C-BECA-00E46398E19D}"/>
          </ac:picMkLst>
        </pc:picChg>
        <pc:picChg chg="add mod">
          <ac:chgData name="Bertus Boer" userId="dd0b548e-2051-480b-b45a-733b835a31bc" providerId="ADAL" clId="{DF2C3D06-78BF-4D02-B94C-3534FCDFD8F9}" dt="2021-11-09T16:32:00.186" v="69" actId="1076"/>
          <ac:picMkLst>
            <pc:docMk/>
            <pc:sldMk cId="2135443691" sldId="257"/>
            <ac:picMk id="1028" creationId="{CC7E423C-393D-46B3-8FD7-0164E1DF341E}"/>
          </ac:picMkLst>
        </pc:picChg>
      </pc:sldChg>
      <pc:sldChg chg="addSp delSp modSp add del">
        <pc:chgData name="Bertus Boer" userId="dd0b548e-2051-480b-b45a-733b835a31bc" providerId="ADAL" clId="{DF2C3D06-78BF-4D02-B94C-3534FCDFD8F9}" dt="2021-11-09T16:27:23.418" v="38" actId="2696"/>
        <pc:sldMkLst>
          <pc:docMk/>
          <pc:sldMk cId="282643166" sldId="258"/>
        </pc:sldMkLst>
        <pc:spChg chg="del mod">
          <ac:chgData name="Bertus Boer" userId="dd0b548e-2051-480b-b45a-733b835a31bc" providerId="ADAL" clId="{DF2C3D06-78BF-4D02-B94C-3534FCDFD8F9}" dt="2021-11-09T16:20:12.719" v="21" actId="478"/>
          <ac:spMkLst>
            <pc:docMk/>
            <pc:sldMk cId="282643166" sldId="258"/>
            <ac:spMk id="2" creationId="{3F79AFAC-9893-46B6-98F2-350C4F953C75}"/>
          </ac:spMkLst>
        </pc:spChg>
        <pc:spChg chg="del mod">
          <ac:chgData name="Bertus Boer" userId="dd0b548e-2051-480b-b45a-733b835a31bc" providerId="ADAL" clId="{DF2C3D06-78BF-4D02-B94C-3534FCDFD8F9}" dt="2021-11-09T16:20:01.761" v="17" actId="478"/>
          <ac:spMkLst>
            <pc:docMk/>
            <pc:sldMk cId="282643166" sldId="258"/>
            <ac:spMk id="3" creationId="{570F9537-07D5-4A7C-803A-90B83EAC7ADB}"/>
          </ac:spMkLst>
        </pc:spChg>
        <pc:spChg chg="del mod">
          <ac:chgData name="Bertus Boer" userId="dd0b548e-2051-480b-b45a-733b835a31bc" providerId="ADAL" clId="{DF2C3D06-78BF-4D02-B94C-3534FCDFD8F9}" dt="2021-11-09T16:20:03.625" v="19" actId="478"/>
          <ac:spMkLst>
            <pc:docMk/>
            <pc:sldMk cId="282643166" sldId="258"/>
            <ac:spMk id="4" creationId="{FF7DA8B2-44F9-4F72-A4EC-8C200420B9F6}"/>
          </ac:spMkLst>
        </pc:spChg>
        <pc:spChg chg="add mod">
          <ac:chgData name="Bertus Boer" userId="dd0b548e-2051-480b-b45a-733b835a31bc" providerId="ADAL" clId="{DF2C3D06-78BF-4D02-B94C-3534FCDFD8F9}" dt="2021-11-09T16:27:08.003" v="35" actId="255"/>
          <ac:spMkLst>
            <pc:docMk/>
            <pc:sldMk cId="282643166" sldId="258"/>
            <ac:spMk id="5" creationId="{D660E634-DF2F-49E4-B74B-00E32F84FDEA}"/>
          </ac:spMkLst>
        </pc:spChg>
      </pc:sldChg>
      <pc:sldChg chg="add del">
        <pc:chgData name="Bertus Boer" userId="dd0b548e-2051-480b-b45a-733b835a31bc" providerId="ADAL" clId="{DF2C3D06-78BF-4D02-B94C-3534FCDFD8F9}" dt="2021-11-09T16:27:24.588" v="39" actId="2696"/>
        <pc:sldMkLst>
          <pc:docMk/>
          <pc:sldMk cId="3237593718" sldId="259"/>
        </pc:sldMkLst>
      </pc:sldChg>
      <pc:sldChg chg="addSp modSp add">
        <pc:chgData name="Bertus Boer" userId="dd0b548e-2051-480b-b45a-733b835a31bc" providerId="ADAL" clId="{DF2C3D06-78BF-4D02-B94C-3534FCDFD8F9}" dt="2021-11-09T16:36:58.969" v="83" actId="1076"/>
        <pc:sldMkLst>
          <pc:docMk/>
          <pc:sldMk cId="2411210417" sldId="260"/>
        </pc:sldMkLst>
        <pc:spChg chg="add mod">
          <ac:chgData name="Bertus Boer" userId="dd0b548e-2051-480b-b45a-733b835a31bc" providerId="ADAL" clId="{DF2C3D06-78BF-4D02-B94C-3534FCDFD8F9}" dt="2021-11-09T16:36:58.969" v="83" actId="1076"/>
          <ac:spMkLst>
            <pc:docMk/>
            <pc:sldMk cId="2411210417" sldId="260"/>
            <ac:spMk id="2" creationId="{A4AE97F5-75F1-4148-9AEE-5A57AB1D53A2}"/>
          </ac:spMkLst>
        </pc:spChg>
        <pc:picChg chg="add mod">
          <ac:chgData name="Bertus Boer" userId="dd0b548e-2051-480b-b45a-733b835a31bc" providerId="ADAL" clId="{DF2C3D06-78BF-4D02-B94C-3534FCDFD8F9}" dt="2021-11-09T16:36:54.408" v="82" actId="1076"/>
          <ac:picMkLst>
            <pc:docMk/>
            <pc:sldMk cId="2411210417" sldId="260"/>
            <ac:picMk id="4" creationId="{3A303690-3190-4E0E-948F-8043AF6A6413}"/>
          </ac:picMkLst>
        </pc:picChg>
      </pc:sldChg>
      <pc:sldChg chg="addSp modSp add ord modAnim">
        <pc:chgData name="Bertus Boer" userId="dd0b548e-2051-480b-b45a-733b835a31bc" providerId="ADAL" clId="{DF2C3D06-78BF-4D02-B94C-3534FCDFD8F9}" dt="2021-11-09T19:40:32.809" v="642"/>
        <pc:sldMkLst>
          <pc:docMk/>
          <pc:sldMk cId="322184403" sldId="261"/>
        </pc:sldMkLst>
        <pc:spChg chg="add mod">
          <ac:chgData name="Bertus Boer" userId="dd0b548e-2051-480b-b45a-733b835a31bc" providerId="ADAL" clId="{DF2C3D06-78BF-4D02-B94C-3534FCDFD8F9}" dt="2021-11-09T16:32:33.688" v="75" actId="14100"/>
          <ac:spMkLst>
            <pc:docMk/>
            <pc:sldMk cId="322184403" sldId="261"/>
            <ac:spMk id="2" creationId="{2A26E528-F883-41A4-A0AA-4010D35A306D}"/>
          </ac:spMkLst>
        </pc:spChg>
        <pc:picChg chg="add mod">
          <ac:chgData name="Bertus Boer" userId="dd0b548e-2051-480b-b45a-733b835a31bc" providerId="ADAL" clId="{DF2C3D06-78BF-4D02-B94C-3534FCDFD8F9}" dt="2021-11-09T16:32:38.266" v="77" actId="1076"/>
          <ac:picMkLst>
            <pc:docMk/>
            <pc:sldMk cId="322184403" sldId="261"/>
            <ac:picMk id="3074" creationId="{40522DFD-AFFD-496A-BB25-A2D137781406}"/>
          </ac:picMkLst>
        </pc:picChg>
      </pc:sldChg>
      <pc:sldChg chg="addSp modSp add">
        <pc:chgData name="Bertus Boer" userId="dd0b548e-2051-480b-b45a-733b835a31bc" providerId="ADAL" clId="{DF2C3D06-78BF-4D02-B94C-3534FCDFD8F9}" dt="2021-11-09T17:52:44.424" v="112" actId="1076"/>
        <pc:sldMkLst>
          <pc:docMk/>
          <pc:sldMk cId="1611687169" sldId="262"/>
        </pc:sldMkLst>
        <pc:picChg chg="add mod">
          <ac:chgData name="Bertus Boer" userId="dd0b548e-2051-480b-b45a-733b835a31bc" providerId="ADAL" clId="{DF2C3D06-78BF-4D02-B94C-3534FCDFD8F9}" dt="2021-11-09T17:51:50.032" v="108" actId="1076"/>
          <ac:picMkLst>
            <pc:docMk/>
            <pc:sldMk cId="1611687169" sldId="262"/>
            <ac:picMk id="2050" creationId="{13228644-0886-41C9-9490-8BF5D77E1B06}"/>
          </ac:picMkLst>
        </pc:picChg>
        <pc:picChg chg="add mod">
          <ac:chgData name="Bertus Boer" userId="dd0b548e-2051-480b-b45a-733b835a31bc" providerId="ADAL" clId="{DF2C3D06-78BF-4D02-B94C-3534FCDFD8F9}" dt="2021-11-09T17:52:44.424" v="112" actId="1076"/>
          <ac:picMkLst>
            <pc:docMk/>
            <pc:sldMk cId="1611687169" sldId="262"/>
            <ac:picMk id="2052" creationId="{790B52E0-2EC5-4140-9896-53236E319580}"/>
          </ac:picMkLst>
        </pc:picChg>
      </pc:sldChg>
      <pc:sldChg chg="addSp modSp add ord modAnim">
        <pc:chgData name="Bertus Boer" userId="dd0b548e-2051-480b-b45a-733b835a31bc" providerId="ADAL" clId="{DF2C3D06-78BF-4D02-B94C-3534FCDFD8F9}" dt="2021-11-09T19:40:53.741" v="644"/>
        <pc:sldMkLst>
          <pc:docMk/>
          <pc:sldMk cId="4049204594" sldId="263"/>
        </pc:sldMkLst>
        <pc:spChg chg="add mod">
          <ac:chgData name="Bertus Boer" userId="dd0b548e-2051-480b-b45a-733b835a31bc" providerId="ADAL" clId="{DF2C3D06-78BF-4D02-B94C-3534FCDFD8F9}" dt="2021-11-09T17:50:44.952" v="104" actId="1076"/>
          <ac:spMkLst>
            <pc:docMk/>
            <pc:sldMk cId="4049204594" sldId="263"/>
            <ac:spMk id="4" creationId="{56A0A505-13D7-4EA6-93B1-045FB5A626CD}"/>
          </ac:spMkLst>
        </pc:spChg>
        <pc:picChg chg="add mod">
          <ac:chgData name="Bertus Boer" userId="dd0b548e-2051-480b-b45a-733b835a31bc" providerId="ADAL" clId="{DF2C3D06-78BF-4D02-B94C-3534FCDFD8F9}" dt="2021-11-09T17:49:01.634" v="86" actId="1076"/>
          <ac:picMkLst>
            <pc:docMk/>
            <pc:sldMk cId="4049204594" sldId="263"/>
            <ac:picMk id="2" creationId="{0E9D4600-8E2D-4140-ABEB-EC5BEAE8AC05}"/>
          </ac:picMkLst>
        </pc:picChg>
      </pc:sldChg>
      <pc:sldChg chg="add del">
        <pc:chgData name="Bertus Boer" userId="dd0b548e-2051-480b-b45a-733b835a31bc" providerId="ADAL" clId="{DF2C3D06-78BF-4D02-B94C-3534FCDFD8F9}" dt="2021-11-09T17:49:10.175" v="89" actId="2696"/>
        <pc:sldMkLst>
          <pc:docMk/>
          <pc:sldMk cId="180243820" sldId="264"/>
        </pc:sldMkLst>
      </pc:sldChg>
      <pc:sldChg chg="addSp modSp add">
        <pc:chgData name="Bertus Boer" userId="dd0b548e-2051-480b-b45a-733b835a31bc" providerId="ADAL" clId="{DF2C3D06-78BF-4D02-B94C-3534FCDFD8F9}" dt="2021-11-09T18:00:24.450" v="162" actId="1076"/>
        <pc:sldMkLst>
          <pc:docMk/>
          <pc:sldMk cId="2244863269" sldId="264"/>
        </pc:sldMkLst>
        <pc:spChg chg="add mod">
          <ac:chgData name="Bertus Boer" userId="dd0b548e-2051-480b-b45a-733b835a31bc" providerId="ADAL" clId="{DF2C3D06-78BF-4D02-B94C-3534FCDFD8F9}" dt="2021-11-09T18:00:24.450" v="162" actId="1076"/>
          <ac:spMkLst>
            <pc:docMk/>
            <pc:sldMk cId="2244863269" sldId="264"/>
            <ac:spMk id="2" creationId="{7FC1F250-43B1-4B56-8EDC-49A7B3188C06}"/>
          </ac:spMkLst>
        </pc:spChg>
        <pc:picChg chg="add mod">
          <ac:chgData name="Bertus Boer" userId="dd0b548e-2051-480b-b45a-733b835a31bc" providerId="ADAL" clId="{DF2C3D06-78BF-4D02-B94C-3534FCDFD8F9}" dt="2021-11-09T18:00:02.384" v="160" actId="1076"/>
          <ac:picMkLst>
            <pc:docMk/>
            <pc:sldMk cId="2244863269" sldId="264"/>
            <ac:picMk id="7170" creationId="{2523872C-E889-47B9-9E63-9D9F4E616FDD}"/>
          </ac:picMkLst>
        </pc:picChg>
      </pc:sldChg>
      <pc:sldChg chg="addSp delSp modSp add modAnim">
        <pc:chgData name="Bertus Boer" userId="dd0b548e-2051-480b-b45a-733b835a31bc" providerId="ADAL" clId="{DF2C3D06-78BF-4D02-B94C-3534FCDFD8F9}" dt="2021-11-09T19:41:16.858" v="647"/>
        <pc:sldMkLst>
          <pc:docMk/>
          <pc:sldMk cId="710081807" sldId="265"/>
        </pc:sldMkLst>
        <pc:spChg chg="mod">
          <ac:chgData name="Bertus Boer" userId="dd0b548e-2051-480b-b45a-733b835a31bc" providerId="ADAL" clId="{DF2C3D06-78BF-4D02-B94C-3534FCDFD8F9}" dt="2021-11-09T17:57:40.490" v="136" actId="1076"/>
          <ac:spMkLst>
            <pc:docMk/>
            <pc:sldMk cId="710081807" sldId="265"/>
            <ac:spMk id="3" creationId="{FD68A7CD-941D-4CF4-AFA0-0EC0C2714125}"/>
          </ac:spMkLst>
        </pc:spChg>
        <pc:picChg chg="add del mod">
          <ac:chgData name="Bertus Boer" userId="dd0b548e-2051-480b-b45a-733b835a31bc" providerId="ADAL" clId="{DF2C3D06-78BF-4D02-B94C-3534FCDFD8F9}" dt="2021-11-09T17:58:49.933" v="145" actId="478"/>
          <ac:picMkLst>
            <pc:docMk/>
            <pc:sldMk cId="710081807" sldId="265"/>
            <ac:picMk id="2" creationId="{E33F2DCE-303E-4F65-85D1-833CD3DB8BC2}"/>
          </ac:picMkLst>
        </pc:picChg>
        <pc:picChg chg="add mod">
          <ac:chgData name="Bertus Boer" userId="dd0b548e-2051-480b-b45a-733b835a31bc" providerId="ADAL" clId="{DF2C3D06-78BF-4D02-B94C-3534FCDFD8F9}" dt="2021-11-09T17:58:53.288" v="147" actId="14100"/>
          <ac:picMkLst>
            <pc:docMk/>
            <pc:sldMk cId="710081807" sldId="265"/>
            <ac:picMk id="4" creationId="{D1517935-318F-42EF-B2CB-973276BFB81D}"/>
          </ac:picMkLst>
        </pc:picChg>
        <pc:picChg chg="add mod">
          <ac:chgData name="Bertus Boer" userId="dd0b548e-2051-480b-b45a-733b835a31bc" providerId="ADAL" clId="{DF2C3D06-78BF-4D02-B94C-3534FCDFD8F9}" dt="2021-11-09T17:59:13.992" v="150" actId="1076"/>
          <ac:picMkLst>
            <pc:docMk/>
            <pc:sldMk cId="710081807" sldId="265"/>
            <ac:picMk id="5" creationId="{D79C7CF3-0905-496E-A242-25CBFFE196DF}"/>
          </ac:picMkLst>
        </pc:picChg>
        <pc:picChg chg="add mod">
          <ac:chgData name="Bertus Boer" userId="dd0b548e-2051-480b-b45a-733b835a31bc" providerId="ADAL" clId="{DF2C3D06-78BF-4D02-B94C-3534FCDFD8F9}" dt="2021-11-09T17:57:14.904" v="131" actId="1076"/>
          <ac:picMkLst>
            <pc:docMk/>
            <pc:sldMk cId="710081807" sldId="265"/>
            <ac:picMk id="6146" creationId="{3FA99C6B-4A8B-444E-90EA-4E1C26E7A859}"/>
          </ac:picMkLst>
        </pc:picChg>
        <pc:picChg chg="add del mod">
          <ac:chgData name="Bertus Boer" userId="dd0b548e-2051-480b-b45a-733b835a31bc" providerId="ADAL" clId="{DF2C3D06-78BF-4D02-B94C-3534FCDFD8F9}" dt="2021-11-09T17:57:41.958" v="137"/>
          <ac:picMkLst>
            <pc:docMk/>
            <pc:sldMk cId="710081807" sldId="265"/>
            <ac:picMk id="6148" creationId="{A31730AB-43D9-43FD-A81E-E58EC1B65FE2}"/>
          </ac:picMkLst>
        </pc:picChg>
        <pc:picChg chg="add mod">
          <ac:chgData name="Bertus Boer" userId="dd0b548e-2051-480b-b45a-733b835a31bc" providerId="ADAL" clId="{DF2C3D06-78BF-4D02-B94C-3534FCDFD8F9}" dt="2021-11-09T17:57:48.431" v="140" actId="1076"/>
          <ac:picMkLst>
            <pc:docMk/>
            <pc:sldMk cId="710081807" sldId="265"/>
            <ac:picMk id="6150" creationId="{53E1848A-9FDD-4AAF-86B1-8A3261A9C260}"/>
          </ac:picMkLst>
        </pc:picChg>
        <pc:picChg chg="add mod">
          <ac:chgData name="Bertus Boer" userId="dd0b548e-2051-480b-b45a-733b835a31bc" providerId="ADAL" clId="{DF2C3D06-78BF-4D02-B94C-3534FCDFD8F9}" dt="2021-11-09T17:59:26.584" v="152" actId="1076"/>
          <ac:picMkLst>
            <pc:docMk/>
            <pc:sldMk cId="710081807" sldId="265"/>
            <ac:picMk id="6152" creationId="{786BFB65-D3DE-4A24-BC3A-0A5F09A1D48C}"/>
          </ac:picMkLst>
        </pc:picChg>
        <pc:picChg chg="add mod">
          <ac:chgData name="Bertus Boer" userId="dd0b548e-2051-480b-b45a-733b835a31bc" providerId="ADAL" clId="{DF2C3D06-78BF-4D02-B94C-3534FCDFD8F9}" dt="2021-11-09T17:59:40.968" v="154" actId="1076"/>
          <ac:picMkLst>
            <pc:docMk/>
            <pc:sldMk cId="710081807" sldId="265"/>
            <ac:picMk id="6154" creationId="{9244F625-CA90-4515-84AA-BFF21CEA50A1}"/>
          </ac:picMkLst>
        </pc:picChg>
      </pc:sldChg>
      <pc:sldChg chg="addSp modSp add modAnim">
        <pc:chgData name="Bertus Boer" userId="dd0b548e-2051-480b-b45a-733b835a31bc" providerId="ADAL" clId="{DF2C3D06-78BF-4D02-B94C-3534FCDFD8F9}" dt="2021-11-09T19:41:03.644" v="645"/>
        <pc:sldMkLst>
          <pc:docMk/>
          <pc:sldMk cId="347824160" sldId="266"/>
        </pc:sldMkLst>
        <pc:spChg chg="add mod">
          <ac:chgData name="Bertus Boer" userId="dd0b548e-2051-480b-b45a-733b835a31bc" providerId="ADAL" clId="{DF2C3D06-78BF-4D02-B94C-3534FCDFD8F9}" dt="2021-11-09T17:55:16.360" v="129" actId="1076"/>
          <ac:spMkLst>
            <pc:docMk/>
            <pc:sldMk cId="347824160" sldId="266"/>
            <ac:spMk id="2" creationId="{B65A2EC8-B123-4B2B-B9C9-113CC323E4F9}"/>
          </ac:spMkLst>
        </pc:spChg>
        <pc:picChg chg="add mod">
          <ac:chgData name="Bertus Boer" userId="dd0b548e-2051-480b-b45a-733b835a31bc" providerId="ADAL" clId="{DF2C3D06-78BF-4D02-B94C-3534FCDFD8F9}" dt="2021-11-09T17:54:33.992" v="117" actId="1076"/>
          <ac:picMkLst>
            <pc:docMk/>
            <pc:sldMk cId="347824160" sldId="266"/>
            <ac:picMk id="5122" creationId="{C14CB560-F513-49CE-AF95-5065C1BACF44}"/>
          </ac:picMkLst>
        </pc:picChg>
      </pc:sldChg>
      <pc:sldChg chg="addSp delSp modSp add ord modAnim">
        <pc:chgData name="Bertus Boer" userId="dd0b548e-2051-480b-b45a-733b835a31bc" providerId="ADAL" clId="{DF2C3D06-78BF-4D02-B94C-3534FCDFD8F9}" dt="2021-11-09T19:27:24.728" v="597"/>
        <pc:sldMkLst>
          <pc:docMk/>
          <pc:sldMk cId="510698850" sldId="267"/>
        </pc:sldMkLst>
        <pc:spChg chg="add mod">
          <ac:chgData name="Bertus Boer" userId="dd0b548e-2051-480b-b45a-733b835a31bc" providerId="ADAL" clId="{DF2C3D06-78BF-4D02-B94C-3534FCDFD8F9}" dt="2021-11-09T18:22:13.901" v="188" actId="6549"/>
          <ac:spMkLst>
            <pc:docMk/>
            <pc:sldMk cId="510698850" sldId="267"/>
            <ac:spMk id="2" creationId="{0A758C3D-A944-438F-85F1-F38B12E8B1C7}"/>
          </ac:spMkLst>
        </pc:spChg>
        <pc:spChg chg="del mod">
          <ac:chgData name="Bertus Boer" userId="dd0b548e-2051-480b-b45a-733b835a31bc" providerId="ADAL" clId="{DF2C3D06-78BF-4D02-B94C-3534FCDFD8F9}" dt="2021-11-09T18:19:39.206" v="171" actId="478"/>
          <ac:spMkLst>
            <pc:docMk/>
            <pc:sldMk cId="510698850" sldId="267"/>
            <ac:spMk id="3" creationId="{FD68A7CD-941D-4CF4-AFA0-0EC0C2714125}"/>
          </ac:spMkLst>
        </pc:spChg>
        <pc:spChg chg="add del mod">
          <ac:chgData name="Bertus Boer" userId="dd0b548e-2051-480b-b45a-733b835a31bc" providerId="ADAL" clId="{DF2C3D06-78BF-4D02-B94C-3534FCDFD8F9}" dt="2021-11-09T18:19:46.009" v="174" actId="478"/>
          <ac:spMkLst>
            <pc:docMk/>
            <pc:sldMk cId="510698850" sldId="267"/>
            <ac:spMk id="5" creationId="{7C53F949-D974-41B2-96A0-DB629B073FC2}"/>
          </ac:spMkLst>
        </pc:spChg>
        <pc:picChg chg="add mod">
          <ac:chgData name="Bertus Boer" userId="dd0b548e-2051-480b-b45a-733b835a31bc" providerId="ADAL" clId="{DF2C3D06-78BF-4D02-B94C-3534FCDFD8F9}" dt="2021-11-09T18:22:15.008" v="189" actId="1076"/>
          <ac:picMkLst>
            <pc:docMk/>
            <pc:sldMk cId="510698850" sldId="267"/>
            <ac:picMk id="6" creationId="{F864C3A6-B8F4-4BEC-8B6C-C756752CF680}"/>
          </ac:picMkLst>
        </pc:picChg>
      </pc:sldChg>
      <pc:sldChg chg="addSp modSp add modAnim">
        <pc:chgData name="Bertus Boer" userId="dd0b548e-2051-480b-b45a-733b835a31bc" providerId="ADAL" clId="{DF2C3D06-78BF-4D02-B94C-3534FCDFD8F9}" dt="2021-11-09T19:41:31.790" v="650"/>
        <pc:sldMkLst>
          <pc:docMk/>
          <pc:sldMk cId="4059097364" sldId="268"/>
        </pc:sldMkLst>
        <pc:spChg chg="add mod">
          <ac:chgData name="Bertus Boer" userId="dd0b548e-2051-480b-b45a-733b835a31bc" providerId="ADAL" clId="{DF2C3D06-78BF-4D02-B94C-3534FCDFD8F9}" dt="2021-11-09T18:48:15.716" v="403" actId="2711"/>
          <ac:spMkLst>
            <pc:docMk/>
            <pc:sldMk cId="4059097364" sldId="268"/>
            <ac:spMk id="2" creationId="{44337B54-4ED1-4C97-8EA5-35E2FAD931FC}"/>
          </ac:spMkLst>
        </pc:spChg>
        <pc:spChg chg="add mod">
          <ac:chgData name="Bertus Boer" userId="dd0b548e-2051-480b-b45a-733b835a31bc" providerId="ADAL" clId="{DF2C3D06-78BF-4D02-B94C-3534FCDFD8F9}" dt="2021-11-09T18:48:32.718" v="406" actId="1076"/>
          <ac:spMkLst>
            <pc:docMk/>
            <pc:sldMk cId="4059097364" sldId="268"/>
            <ac:spMk id="4" creationId="{A5327921-2877-41FD-A17B-92981DC6EC80}"/>
          </ac:spMkLst>
        </pc:spChg>
        <pc:picChg chg="add mod">
          <ac:chgData name="Bertus Boer" userId="dd0b548e-2051-480b-b45a-733b835a31bc" providerId="ADAL" clId="{DF2C3D06-78BF-4D02-B94C-3534FCDFD8F9}" dt="2021-11-09T18:49:15.168" v="408" actId="1076"/>
          <ac:picMkLst>
            <pc:docMk/>
            <pc:sldMk cId="4059097364" sldId="268"/>
            <ac:picMk id="5" creationId="{79119CB7-8E8A-4BF9-9982-0040ED74B3EF}"/>
          </ac:picMkLst>
        </pc:picChg>
      </pc:sldChg>
      <pc:sldChg chg="addSp delSp modSp add modAnim">
        <pc:chgData name="Bertus Boer" userId="dd0b548e-2051-480b-b45a-733b835a31bc" providerId="ADAL" clId="{DF2C3D06-78BF-4D02-B94C-3534FCDFD8F9}" dt="2021-11-09T19:28:17.572" v="604"/>
        <pc:sldMkLst>
          <pc:docMk/>
          <pc:sldMk cId="1421930990" sldId="269"/>
        </pc:sldMkLst>
        <pc:spChg chg="mod">
          <ac:chgData name="Bertus Boer" userId="dd0b548e-2051-480b-b45a-733b835a31bc" providerId="ADAL" clId="{DF2C3D06-78BF-4D02-B94C-3534FCDFD8F9}" dt="2021-11-09T18:22:53.408" v="198" actId="6549"/>
          <ac:spMkLst>
            <pc:docMk/>
            <pc:sldMk cId="1421930990" sldId="269"/>
            <ac:spMk id="2" creationId="{0A758C3D-A944-438F-85F1-F38B12E8B1C7}"/>
          </ac:spMkLst>
        </pc:spChg>
        <pc:spChg chg="add mod">
          <ac:chgData name="Bertus Boer" userId="dd0b548e-2051-480b-b45a-733b835a31bc" providerId="ADAL" clId="{DF2C3D06-78BF-4D02-B94C-3534FCDFD8F9}" dt="2021-11-09T18:24:53.120" v="218" actId="14100"/>
          <ac:spMkLst>
            <pc:docMk/>
            <pc:sldMk cId="1421930990" sldId="269"/>
            <ac:spMk id="3" creationId="{53CBA182-7ECC-4C6A-BBA4-1022BB441D94}"/>
          </ac:spMkLst>
        </pc:spChg>
        <pc:spChg chg="add mod">
          <ac:chgData name="Bertus Boer" userId="dd0b548e-2051-480b-b45a-733b835a31bc" providerId="ADAL" clId="{DF2C3D06-78BF-4D02-B94C-3534FCDFD8F9}" dt="2021-11-09T18:25:49.003" v="228" actId="20577"/>
          <ac:spMkLst>
            <pc:docMk/>
            <pc:sldMk cId="1421930990" sldId="269"/>
            <ac:spMk id="5" creationId="{7906E14C-ECE8-4D54-A408-004B88BE04FA}"/>
          </ac:spMkLst>
        </pc:spChg>
        <pc:picChg chg="add mod">
          <ac:chgData name="Bertus Boer" userId="dd0b548e-2051-480b-b45a-733b835a31bc" providerId="ADAL" clId="{DF2C3D06-78BF-4D02-B94C-3534FCDFD8F9}" dt="2021-11-09T18:25:20.168" v="220" actId="1076"/>
          <ac:picMkLst>
            <pc:docMk/>
            <pc:sldMk cId="1421930990" sldId="269"/>
            <ac:picMk id="4" creationId="{831CAC62-E5DE-4A58-8E25-21BAF73C155A}"/>
          </ac:picMkLst>
        </pc:picChg>
        <pc:picChg chg="del">
          <ac:chgData name="Bertus Boer" userId="dd0b548e-2051-480b-b45a-733b835a31bc" providerId="ADAL" clId="{DF2C3D06-78BF-4D02-B94C-3534FCDFD8F9}" dt="2021-11-09T18:22:30.765" v="191" actId="478"/>
          <ac:picMkLst>
            <pc:docMk/>
            <pc:sldMk cId="1421930990" sldId="269"/>
            <ac:picMk id="6" creationId="{F864C3A6-B8F4-4BEC-8B6C-C756752CF680}"/>
          </ac:picMkLst>
        </pc:picChg>
      </pc:sldChg>
      <pc:sldChg chg="addSp delSp modSp add">
        <pc:chgData name="Bertus Boer" userId="dd0b548e-2051-480b-b45a-733b835a31bc" providerId="ADAL" clId="{DF2C3D06-78BF-4D02-B94C-3534FCDFD8F9}" dt="2021-11-09T19:38:59.559" v="623" actId="1076"/>
        <pc:sldMkLst>
          <pc:docMk/>
          <pc:sldMk cId="1932991922" sldId="270"/>
        </pc:sldMkLst>
        <pc:spChg chg="add mod">
          <ac:chgData name="Bertus Boer" userId="dd0b548e-2051-480b-b45a-733b835a31bc" providerId="ADAL" clId="{DF2C3D06-78BF-4D02-B94C-3534FCDFD8F9}" dt="2021-11-09T18:29:05.092" v="274" actId="14100"/>
          <ac:spMkLst>
            <pc:docMk/>
            <pc:sldMk cId="1932991922" sldId="270"/>
            <ac:spMk id="3" creationId="{AC12D9F8-9AF0-4592-BF73-F35641286EFC}"/>
          </ac:spMkLst>
        </pc:spChg>
        <pc:spChg chg="add del mod">
          <ac:chgData name="Bertus Boer" userId="dd0b548e-2051-480b-b45a-733b835a31bc" providerId="ADAL" clId="{DF2C3D06-78BF-4D02-B94C-3534FCDFD8F9}" dt="2021-11-09T19:38:47.335" v="621" actId="478"/>
          <ac:spMkLst>
            <pc:docMk/>
            <pc:sldMk cId="1932991922" sldId="270"/>
            <ac:spMk id="4" creationId="{E182F1C2-60E5-4C1A-90BA-033708CEE06E}"/>
          </ac:spMkLst>
        </pc:spChg>
        <pc:picChg chg="add mod">
          <ac:chgData name="Bertus Boer" userId="dd0b548e-2051-480b-b45a-733b835a31bc" providerId="ADAL" clId="{DF2C3D06-78BF-4D02-B94C-3534FCDFD8F9}" dt="2021-11-09T19:38:59.559" v="623" actId="1076"/>
          <ac:picMkLst>
            <pc:docMk/>
            <pc:sldMk cId="1932991922" sldId="270"/>
            <ac:picMk id="11266" creationId="{3C3D5068-3B4D-43B1-8EA9-9D080F26C729}"/>
          </ac:picMkLst>
        </pc:picChg>
      </pc:sldChg>
      <pc:sldChg chg="addSp modSp add ord modAnim">
        <pc:chgData name="Bertus Boer" userId="dd0b548e-2051-480b-b45a-733b835a31bc" providerId="ADAL" clId="{DF2C3D06-78BF-4D02-B94C-3534FCDFD8F9}" dt="2021-11-09T19:27:36.070" v="599"/>
        <pc:sldMkLst>
          <pc:docMk/>
          <pc:sldMk cId="3907460414" sldId="271"/>
        </pc:sldMkLst>
        <pc:spChg chg="add mod">
          <ac:chgData name="Bertus Boer" userId="dd0b548e-2051-480b-b45a-733b835a31bc" providerId="ADAL" clId="{DF2C3D06-78BF-4D02-B94C-3534FCDFD8F9}" dt="2021-11-09T18:23:11.929" v="203" actId="14100"/>
          <ac:spMkLst>
            <pc:docMk/>
            <pc:sldMk cId="3907460414" sldId="271"/>
            <ac:spMk id="3" creationId="{A01903C4-F78A-4D7A-B631-20D311459181}"/>
          </ac:spMkLst>
        </pc:spChg>
        <pc:graphicFrameChg chg="add mod modGraphic">
          <ac:chgData name="Bertus Boer" userId="dd0b548e-2051-480b-b45a-733b835a31bc" providerId="ADAL" clId="{DF2C3D06-78BF-4D02-B94C-3534FCDFD8F9}" dt="2021-11-09T18:24:09.136" v="214" actId="1076"/>
          <ac:graphicFrameMkLst>
            <pc:docMk/>
            <pc:sldMk cId="3907460414" sldId="271"/>
            <ac:graphicFrameMk id="4" creationId="{5C85DC1C-9F8B-4863-B64C-387EDDFA51BE}"/>
          </ac:graphicFrameMkLst>
        </pc:graphicFrameChg>
      </pc:sldChg>
      <pc:sldChg chg="addSp modSp add modAnim">
        <pc:chgData name="Bertus Boer" userId="dd0b548e-2051-480b-b45a-733b835a31bc" providerId="ADAL" clId="{DF2C3D06-78BF-4D02-B94C-3534FCDFD8F9}" dt="2021-11-09T19:39:40.584" v="628"/>
        <pc:sldMkLst>
          <pc:docMk/>
          <pc:sldMk cId="1349492689" sldId="272"/>
        </pc:sldMkLst>
        <pc:spChg chg="add mod">
          <ac:chgData name="Bertus Boer" userId="dd0b548e-2051-480b-b45a-733b835a31bc" providerId="ADAL" clId="{DF2C3D06-78BF-4D02-B94C-3534FCDFD8F9}" dt="2021-11-09T18:38:50.864" v="319" actId="1076"/>
          <ac:spMkLst>
            <pc:docMk/>
            <pc:sldMk cId="1349492689" sldId="272"/>
            <ac:spMk id="3" creationId="{AED3C338-E520-467A-88A7-95F3EDADCAA1}"/>
          </ac:spMkLst>
        </pc:spChg>
        <pc:picChg chg="add mod">
          <ac:chgData name="Bertus Boer" userId="dd0b548e-2051-480b-b45a-733b835a31bc" providerId="ADAL" clId="{DF2C3D06-78BF-4D02-B94C-3534FCDFD8F9}" dt="2021-11-09T18:38:55.286" v="322" actId="1076"/>
          <ac:picMkLst>
            <pc:docMk/>
            <pc:sldMk cId="1349492689" sldId="272"/>
            <ac:picMk id="16386" creationId="{4577EC83-AE2D-4159-8C48-527B898117FD}"/>
          </ac:picMkLst>
        </pc:picChg>
      </pc:sldChg>
      <pc:sldChg chg="addSp modSp add ord modAnim">
        <pc:chgData name="Bertus Boer" userId="dd0b548e-2051-480b-b45a-733b835a31bc" providerId="ADAL" clId="{DF2C3D06-78BF-4D02-B94C-3534FCDFD8F9}" dt="2021-11-09T19:28:43.631" v="608"/>
        <pc:sldMkLst>
          <pc:docMk/>
          <pc:sldMk cId="2218929219" sldId="273"/>
        </pc:sldMkLst>
        <pc:spChg chg="mod">
          <ac:chgData name="Bertus Boer" userId="dd0b548e-2051-480b-b45a-733b835a31bc" providerId="ADAL" clId="{DF2C3D06-78BF-4D02-B94C-3534FCDFD8F9}" dt="2021-11-09T18:26:31.002" v="248" actId="14100"/>
          <ac:spMkLst>
            <pc:docMk/>
            <pc:sldMk cId="2218929219" sldId="273"/>
            <ac:spMk id="2" creationId="{0A758C3D-A944-438F-85F1-F38B12E8B1C7}"/>
          </ac:spMkLst>
        </pc:spChg>
        <pc:spChg chg="add mod">
          <ac:chgData name="Bertus Boer" userId="dd0b548e-2051-480b-b45a-733b835a31bc" providerId="ADAL" clId="{DF2C3D06-78BF-4D02-B94C-3534FCDFD8F9}" dt="2021-11-09T18:27:55.488" v="266" actId="1076"/>
          <ac:spMkLst>
            <pc:docMk/>
            <pc:sldMk cId="2218929219" sldId="273"/>
            <ac:spMk id="3" creationId="{00EF8C38-90A8-4703-AEB2-444BEC7438FC}"/>
          </ac:spMkLst>
        </pc:spChg>
      </pc:sldChg>
      <pc:sldChg chg="addSp delSp modSp add modAnim">
        <pc:chgData name="Bertus Boer" userId="dd0b548e-2051-480b-b45a-733b835a31bc" providerId="ADAL" clId="{DF2C3D06-78BF-4D02-B94C-3534FCDFD8F9}" dt="2021-11-09T19:39:29.125" v="626"/>
        <pc:sldMkLst>
          <pc:docMk/>
          <pc:sldMk cId="1019160675" sldId="274"/>
        </pc:sldMkLst>
        <pc:spChg chg="add mod">
          <ac:chgData name="Bertus Boer" userId="dd0b548e-2051-480b-b45a-733b835a31bc" providerId="ADAL" clId="{DF2C3D06-78BF-4D02-B94C-3534FCDFD8F9}" dt="2021-11-09T18:36:48.832" v="298" actId="1076"/>
          <ac:spMkLst>
            <pc:docMk/>
            <pc:sldMk cId="1019160675" sldId="274"/>
            <ac:spMk id="3" creationId="{B531A9D5-AF26-481E-9E66-424F294FE301}"/>
          </ac:spMkLst>
        </pc:spChg>
        <pc:picChg chg="add del mod">
          <ac:chgData name="Bertus Boer" userId="dd0b548e-2051-480b-b45a-733b835a31bc" providerId="ADAL" clId="{DF2C3D06-78BF-4D02-B94C-3534FCDFD8F9}" dt="2021-11-09T18:30:54.098" v="281" actId="478"/>
          <ac:picMkLst>
            <pc:docMk/>
            <pc:sldMk cId="1019160675" sldId="274"/>
            <ac:picMk id="14338" creationId="{906FF9AC-B699-4CF8-8F3A-7178906D76E5}"/>
          </ac:picMkLst>
        </pc:picChg>
        <pc:picChg chg="add mod">
          <ac:chgData name="Bertus Boer" userId="dd0b548e-2051-480b-b45a-733b835a31bc" providerId="ADAL" clId="{DF2C3D06-78BF-4D02-B94C-3534FCDFD8F9}" dt="2021-11-09T18:36:58.256" v="300" actId="1076"/>
          <ac:picMkLst>
            <pc:docMk/>
            <pc:sldMk cId="1019160675" sldId="274"/>
            <ac:picMk id="14340" creationId="{38C41F12-82AC-463C-9B88-057DD30B163D}"/>
          </ac:picMkLst>
        </pc:picChg>
      </pc:sldChg>
      <pc:sldChg chg="addSp modSp add">
        <pc:chgData name="Bertus Boer" userId="dd0b548e-2051-480b-b45a-733b835a31bc" providerId="ADAL" clId="{DF2C3D06-78BF-4D02-B94C-3534FCDFD8F9}" dt="2021-11-09T18:40:57.215" v="350" actId="14100"/>
        <pc:sldMkLst>
          <pc:docMk/>
          <pc:sldMk cId="2743770580" sldId="275"/>
        </pc:sldMkLst>
        <pc:spChg chg="add mod">
          <ac:chgData name="Bertus Boer" userId="dd0b548e-2051-480b-b45a-733b835a31bc" providerId="ADAL" clId="{DF2C3D06-78BF-4D02-B94C-3534FCDFD8F9}" dt="2021-11-09T18:40:57.215" v="350" actId="14100"/>
          <ac:spMkLst>
            <pc:docMk/>
            <pc:sldMk cId="2743770580" sldId="275"/>
            <ac:spMk id="3" creationId="{C309080D-6044-4319-9E2E-4C23AB95D19F}"/>
          </ac:spMkLst>
        </pc:spChg>
        <pc:picChg chg="add mod">
          <ac:chgData name="Bertus Boer" userId="dd0b548e-2051-480b-b45a-733b835a31bc" providerId="ADAL" clId="{DF2C3D06-78BF-4D02-B94C-3534FCDFD8F9}" dt="2021-11-09T18:39:15.016" v="326" actId="1076"/>
          <ac:picMkLst>
            <pc:docMk/>
            <pc:sldMk cId="2743770580" sldId="275"/>
            <ac:picMk id="17410" creationId="{6A531CB3-5CD9-410B-9885-5304DC7316CB}"/>
          </ac:picMkLst>
        </pc:picChg>
      </pc:sldChg>
      <pc:sldChg chg="addSp modSp add modAnim">
        <pc:chgData name="Bertus Boer" userId="dd0b548e-2051-480b-b45a-733b835a31bc" providerId="ADAL" clId="{DF2C3D06-78BF-4D02-B94C-3534FCDFD8F9}" dt="2021-11-09T19:40:19.410" v="640"/>
        <pc:sldMkLst>
          <pc:docMk/>
          <pc:sldMk cId="635942734" sldId="276"/>
        </pc:sldMkLst>
        <pc:spChg chg="add mod">
          <ac:chgData name="Bertus Boer" userId="dd0b548e-2051-480b-b45a-733b835a31bc" providerId="ADAL" clId="{DF2C3D06-78BF-4D02-B94C-3534FCDFD8F9}" dt="2021-11-09T18:51:32.703" v="419" actId="1076"/>
          <ac:spMkLst>
            <pc:docMk/>
            <pc:sldMk cId="635942734" sldId="276"/>
            <ac:spMk id="3" creationId="{C142BA64-2832-4072-8BC9-CF95578CA0F2}"/>
          </ac:spMkLst>
        </pc:spChg>
      </pc:sldChg>
      <pc:sldChg chg="addSp modSp add modAnim">
        <pc:chgData name="Bertus Boer" userId="dd0b548e-2051-480b-b45a-733b835a31bc" providerId="ADAL" clId="{DF2C3D06-78BF-4D02-B94C-3534FCDFD8F9}" dt="2021-11-09T19:40:12.471" v="639"/>
        <pc:sldMkLst>
          <pc:docMk/>
          <pc:sldMk cId="601789706" sldId="277"/>
        </pc:sldMkLst>
        <pc:spChg chg="add mod">
          <ac:chgData name="Bertus Boer" userId="dd0b548e-2051-480b-b45a-733b835a31bc" providerId="ADAL" clId="{DF2C3D06-78BF-4D02-B94C-3534FCDFD8F9}" dt="2021-11-09T19:40:00.735" v="637" actId="20577"/>
          <ac:spMkLst>
            <pc:docMk/>
            <pc:sldMk cId="601789706" sldId="277"/>
            <ac:spMk id="3" creationId="{6672AE90-1368-4218-9516-997343EC8597}"/>
          </ac:spMkLst>
        </pc:spChg>
        <pc:spChg chg="add mod">
          <ac:chgData name="Bertus Boer" userId="dd0b548e-2051-480b-b45a-733b835a31bc" providerId="ADAL" clId="{DF2C3D06-78BF-4D02-B94C-3534FCDFD8F9}" dt="2021-11-09T18:43:19.760" v="376"/>
          <ac:spMkLst>
            <pc:docMk/>
            <pc:sldMk cId="601789706" sldId="277"/>
            <ac:spMk id="4" creationId="{1D846E43-9C19-462C-AE86-E7366DE4F44B}"/>
          </ac:spMkLst>
        </pc:spChg>
        <pc:picChg chg="add mod">
          <ac:chgData name="Bertus Boer" userId="dd0b548e-2051-480b-b45a-733b835a31bc" providerId="ADAL" clId="{DF2C3D06-78BF-4D02-B94C-3534FCDFD8F9}" dt="2021-11-09T18:42:53.720" v="374" actId="1076"/>
          <ac:picMkLst>
            <pc:docMk/>
            <pc:sldMk cId="601789706" sldId="277"/>
            <ac:picMk id="18434" creationId="{8242DB8E-F8DC-4935-9F63-841469086B03}"/>
          </ac:picMkLst>
        </pc:picChg>
      </pc:sldChg>
      <pc:sldChg chg="addSp delSp modSp add">
        <pc:chgData name="Bertus Boer" userId="dd0b548e-2051-480b-b45a-733b835a31bc" providerId="ADAL" clId="{DF2C3D06-78BF-4D02-B94C-3534FCDFD8F9}" dt="2021-11-09T19:27:15.314" v="596" actId="20577"/>
        <pc:sldMkLst>
          <pc:docMk/>
          <pc:sldMk cId="1916559722" sldId="278"/>
        </pc:sldMkLst>
        <pc:spChg chg="add del mod">
          <ac:chgData name="Bertus Boer" userId="dd0b548e-2051-480b-b45a-733b835a31bc" providerId="ADAL" clId="{DF2C3D06-78BF-4D02-B94C-3534FCDFD8F9}" dt="2021-11-09T19:25:16.082" v="493" actId="478"/>
          <ac:spMkLst>
            <pc:docMk/>
            <pc:sldMk cId="1916559722" sldId="278"/>
            <ac:spMk id="2" creationId="{E8BAE728-9F7A-424D-A633-A59E91A8C248}"/>
          </ac:spMkLst>
        </pc:spChg>
        <pc:spChg chg="mod">
          <ac:chgData name="Bertus Boer" userId="dd0b548e-2051-480b-b45a-733b835a31bc" providerId="ADAL" clId="{DF2C3D06-78BF-4D02-B94C-3534FCDFD8F9}" dt="2021-11-09T19:25:39.495" v="519" actId="14100"/>
          <ac:spMkLst>
            <pc:docMk/>
            <pc:sldMk cId="1916559722" sldId="278"/>
            <ac:spMk id="3" creationId="{FD68A7CD-941D-4CF4-AFA0-0EC0C2714125}"/>
          </ac:spMkLst>
        </pc:spChg>
        <pc:spChg chg="add mod">
          <ac:chgData name="Bertus Boer" userId="dd0b548e-2051-480b-b45a-733b835a31bc" providerId="ADAL" clId="{DF2C3D06-78BF-4D02-B94C-3534FCDFD8F9}" dt="2021-11-09T19:27:15.314" v="596" actId="20577"/>
          <ac:spMkLst>
            <pc:docMk/>
            <pc:sldMk cId="1916559722" sldId="278"/>
            <ac:spMk id="4" creationId="{5F29F8EE-3B3A-47D5-A31D-E9A2EFBFD843}"/>
          </ac:spMkLst>
        </pc:spChg>
      </pc:sldChg>
      <pc:sldChg chg="add del">
        <pc:chgData name="Bertus Boer" userId="dd0b548e-2051-480b-b45a-733b835a31bc" providerId="ADAL" clId="{DF2C3D06-78BF-4D02-B94C-3534FCDFD8F9}" dt="2021-11-09T18:54:44.180" v="439" actId="2696"/>
        <pc:sldMkLst>
          <pc:docMk/>
          <pc:sldMk cId="444197227" sldId="279"/>
        </pc:sldMkLst>
      </pc:sldChg>
      <pc:sldChg chg="addSp modSp add modAnim">
        <pc:chgData name="Bertus Boer" userId="dd0b548e-2051-480b-b45a-733b835a31bc" providerId="ADAL" clId="{DF2C3D06-78BF-4D02-B94C-3534FCDFD8F9}" dt="2021-11-09T19:40:23.212" v="641"/>
        <pc:sldMkLst>
          <pc:docMk/>
          <pc:sldMk cId="11007507" sldId="280"/>
        </pc:sldMkLst>
        <pc:spChg chg="add mod">
          <ac:chgData name="Bertus Boer" userId="dd0b548e-2051-480b-b45a-733b835a31bc" providerId="ADAL" clId="{DF2C3D06-78BF-4D02-B94C-3534FCDFD8F9}" dt="2021-11-09T18:53:47.185" v="435" actId="20577"/>
          <ac:spMkLst>
            <pc:docMk/>
            <pc:sldMk cId="11007507" sldId="280"/>
            <ac:spMk id="3" creationId="{9FAFB09D-B652-40EF-9341-F26DB9C42874}"/>
          </ac:spMkLst>
        </pc:spChg>
        <pc:picChg chg="add mod">
          <ac:chgData name="Bertus Boer" userId="dd0b548e-2051-480b-b45a-733b835a31bc" providerId="ADAL" clId="{DF2C3D06-78BF-4D02-B94C-3534FCDFD8F9}" dt="2021-11-09T18:54:07.871" v="438" actId="1076"/>
          <ac:picMkLst>
            <pc:docMk/>
            <pc:sldMk cId="11007507" sldId="280"/>
            <ac:picMk id="20482" creationId="{9803967E-29E7-40FB-8504-E071FDBF2FE4}"/>
          </ac:picMkLst>
        </pc:picChg>
      </pc:sldChg>
      <pc:sldChg chg="add del">
        <pc:chgData name="Bertus Boer" userId="dd0b548e-2051-480b-b45a-733b835a31bc" providerId="ADAL" clId="{DF2C3D06-78BF-4D02-B94C-3534FCDFD8F9}" dt="2021-11-09T19:27:54.111" v="601" actId="2696"/>
        <pc:sldMkLst>
          <pc:docMk/>
          <pc:sldMk cId="3593745248" sldId="281"/>
        </pc:sldMkLst>
      </pc:sldChg>
      <pc:sldChg chg="addSp delSp modSp add delAnim">
        <pc:chgData name="Bertus Boer" userId="dd0b548e-2051-480b-b45a-733b835a31bc" providerId="ADAL" clId="{DF2C3D06-78BF-4D02-B94C-3534FCDFD8F9}" dt="2021-11-09T19:32:39.351" v="618" actId="1076"/>
        <pc:sldMkLst>
          <pc:docMk/>
          <pc:sldMk cId="4248192709" sldId="281"/>
        </pc:sldMkLst>
        <pc:spChg chg="del mod">
          <ac:chgData name="Bertus Boer" userId="dd0b548e-2051-480b-b45a-733b835a31bc" providerId="ADAL" clId="{DF2C3D06-78BF-4D02-B94C-3534FCDFD8F9}" dt="2021-11-09T19:31:37.760" v="611" actId="478"/>
          <ac:spMkLst>
            <pc:docMk/>
            <pc:sldMk cId="4248192709" sldId="281"/>
            <ac:spMk id="3" creationId="{00EF8C38-90A8-4703-AEB2-444BEC7438FC}"/>
          </ac:spMkLst>
        </pc:spChg>
        <pc:picChg chg="add mod">
          <ac:chgData name="Bertus Boer" userId="dd0b548e-2051-480b-b45a-733b835a31bc" providerId="ADAL" clId="{DF2C3D06-78BF-4D02-B94C-3534FCDFD8F9}" dt="2021-11-09T19:32:39.351" v="618" actId="1076"/>
          <ac:picMkLst>
            <pc:docMk/>
            <pc:sldMk cId="4248192709" sldId="281"/>
            <ac:picMk id="4" creationId="{B8766A82-8A16-4BA3-B116-6156618810BA}"/>
          </ac:picMkLst>
        </pc:picChg>
        <pc:picChg chg="add del mod">
          <ac:chgData name="Bertus Boer" userId="dd0b548e-2051-480b-b45a-733b835a31bc" providerId="ADAL" clId="{DF2C3D06-78BF-4D02-B94C-3534FCDFD8F9}" dt="2021-11-09T19:32:32.727" v="614" actId="478"/>
          <ac:picMkLst>
            <pc:docMk/>
            <pc:sldMk cId="4248192709" sldId="281"/>
            <ac:picMk id="23554" creationId="{29308026-760D-460C-B796-F390F8EB9040}"/>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conrad.be/c/-c1730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nl.wikipedia.org/wiki/Driefasenspanning" TargetMode="External"/><Relationship Id="rId2" Type="http://schemas.openxmlformats.org/officeDocument/2006/relationships/hyperlink" Target="https://nl.wikipedia.org/wiki/Fasedraad" TargetMode="Externa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hyperlink" Target="https://nl.wikipedia.org/wiki/Volt_(eenheid)" TargetMode="External"/><Relationship Id="rId4" Type="http://schemas.openxmlformats.org/officeDocument/2006/relationships/hyperlink" Target="https://nl.wikipedia.org/wiki/Sterpun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nl.wikipedia.org/wiki/Krachtstro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roepenkastbestellen.nl/VD-draad-2.5mm-geel/groen-100-meter"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s://www.groepenkastbestellen.nl/-VD-draad-1.5mm-zwart-100-meter" TargetMode="External"/><Relationship Id="rId5" Type="http://schemas.openxmlformats.org/officeDocument/2006/relationships/hyperlink" Target="https://www.groepenkastbestellen.nl/VD-draad-2.5mm-blauw-100-meter" TargetMode="External"/><Relationship Id="rId4" Type="http://schemas.openxmlformats.org/officeDocument/2006/relationships/hyperlink" Target="https://www.groepenkastbestellen.nl/VD-draad-2.5mm-bruin-100-met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aken.wikiwijs.nl/66445/Techniek#!page-152099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onrad.be/c/-c4004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0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A758C3D-A944-438F-85F1-F38B12E8B1C7}"/>
              </a:ext>
            </a:extLst>
          </p:cNvPr>
          <p:cNvSpPr/>
          <p:nvPr/>
        </p:nvSpPr>
        <p:spPr>
          <a:xfrm>
            <a:off x="467625" y="805934"/>
            <a:ext cx="3278875" cy="769441"/>
          </a:xfrm>
          <a:prstGeom prst="rect">
            <a:avLst/>
          </a:prstGeom>
        </p:spPr>
        <p:txBody>
          <a:bodyPr wrap="square">
            <a:spAutoFit/>
          </a:bodyPr>
          <a:lstStyle/>
          <a:p>
            <a:r>
              <a:rPr lang="nl-NL" sz="4400" b="1" dirty="0">
                <a:solidFill>
                  <a:srgbClr val="333333"/>
                </a:solidFill>
              </a:rPr>
              <a:t>elektriciteit</a:t>
            </a:r>
            <a:endParaRPr lang="nl-NL" sz="4400" b="0" i="0" dirty="0">
              <a:solidFill>
                <a:srgbClr val="333333"/>
              </a:solidFill>
              <a:effectLst/>
            </a:endParaRPr>
          </a:p>
        </p:txBody>
      </p:sp>
      <p:pic>
        <p:nvPicPr>
          <p:cNvPr id="17410" name="Picture 2" descr="ACDC">
            <a:extLst>
              <a:ext uri="{FF2B5EF4-FFF2-40B4-BE49-F238E27FC236}">
                <a16:creationId xmlns:a16="http://schemas.microsoft.com/office/drawing/2014/main" id="{6A531CB3-5CD9-410B-9885-5304DC731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675" y="875287"/>
            <a:ext cx="3295650" cy="1400175"/>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C309080D-6044-4319-9E2E-4C23AB95D19F}"/>
              </a:ext>
            </a:extLst>
          </p:cNvPr>
          <p:cNvSpPr/>
          <p:nvPr/>
        </p:nvSpPr>
        <p:spPr>
          <a:xfrm>
            <a:off x="685800" y="2828213"/>
            <a:ext cx="9525000" cy="1754326"/>
          </a:xfrm>
          <a:prstGeom prst="rect">
            <a:avLst/>
          </a:prstGeom>
        </p:spPr>
        <p:txBody>
          <a:bodyPr wrap="square">
            <a:spAutoFit/>
          </a:bodyPr>
          <a:lstStyle/>
          <a:p>
            <a:pPr marL="285750" indent="-285750">
              <a:buFont typeface="Arial" panose="020B0604020202020204" pitchFamily="34" charset="0"/>
              <a:buChar char="•"/>
            </a:pPr>
            <a:r>
              <a:rPr lang="nl-NL" dirty="0">
                <a:solidFill>
                  <a:srgbClr val="333333"/>
                </a:solidFill>
                <a:latin typeface="Roboto"/>
              </a:rPr>
              <a:t>Gelijkspanning van elektriciteit kende echter één groot nadeel. Het was niet op efficiënte wijze te transporteren over grotere afstanden. </a:t>
            </a:r>
          </a:p>
          <a:p>
            <a:pPr marL="285750" indent="-285750">
              <a:buFont typeface="Arial" panose="020B0604020202020204" pitchFamily="34" charset="0"/>
              <a:buChar char="•"/>
            </a:pPr>
            <a:r>
              <a:rPr lang="nl-NL" dirty="0">
                <a:solidFill>
                  <a:srgbClr val="333333"/>
                </a:solidFill>
                <a:latin typeface="Roboto"/>
              </a:rPr>
              <a:t>Rond diezelfde tijd is ook de wisselspanning uitgevonden. George </a:t>
            </a:r>
            <a:r>
              <a:rPr lang="nl-NL" dirty="0" err="1">
                <a:solidFill>
                  <a:srgbClr val="333333"/>
                </a:solidFill>
                <a:latin typeface="Roboto"/>
              </a:rPr>
              <a:t>Westinghouse</a:t>
            </a:r>
            <a:r>
              <a:rPr lang="nl-NL" dirty="0">
                <a:solidFill>
                  <a:srgbClr val="333333"/>
                </a:solidFill>
                <a:latin typeface="Roboto"/>
              </a:rPr>
              <a:t> heeft deze elektriciteitsvorm samen met </a:t>
            </a:r>
            <a:r>
              <a:rPr lang="nl-NL" dirty="0" err="1">
                <a:solidFill>
                  <a:srgbClr val="333333"/>
                </a:solidFill>
                <a:latin typeface="Roboto"/>
              </a:rPr>
              <a:t>Nikola</a:t>
            </a:r>
            <a:r>
              <a:rPr lang="nl-NL" dirty="0">
                <a:solidFill>
                  <a:srgbClr val="333333"/>
                </a:solidFill>
                <a:latin typeface="Roboto"/>
              </a:rPr>
              <a:t> Tesla zodanig verder ontwikkeld dat wisselspanning wel over grote afstanden getransporteerd kon worden, zonder veel energieverlies.</a:t>
            </a:r>
            <a:endParaRPr lang="nl-NL" dirty="0"/>
          </a:p>
        </p:txBody>
      </p:sp>
    </p:spTree>
    <p:extLst>
      <p:ext uri="{BB962C8B-B14F-4D97-AF65-F5344CB8AC3E}">
        <p14:creationId xmlns:p14="http://schemas.microsoft.com/office/powerpoint/2010/main" val="274377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A758C3D-A944-438F-85F1-F38B12E8B1C7}"/>
              </a:ext>
            </a:extLst>
          </p:cNvPr>
          <p:cNvSpPr/>
          <p:nvPr/>
        </p:nvSpPr>
        <p:spPr>
          <a:xfrm>
            <a:off x="467625" y="805934"/>
            <a:ext cx="3278875" cy="769441"/>
          </a:xfrm>
          <a:prstGeom prst="rect">
            <a:avLst/>
          </a:prstGeom>
        </p:spPr>
        <p:txBody>
          <a:bodyPr wrap="square">
            <a:spAutoFit/>
          </a:bodyPr>
          <a:lstStyle/>
          <a:p>
            <a:r>
              <a:rPr lang="nl-NL" sz="4400" b="1" dirty="0">
                <a:solidFill>
                  <a:srgbClr val="333333"/>
                </a:solidFill>
              </a:rPr>
              <a:t>elektriciteit</a:t>
            </a:r>
            <a:endParaRPr lang="nl-NL" sz="4400" b="0" i="0" dirty="0">
              <a:solidFill>
                <a:srgbClr val="333333"/>
              </a:solidFill>
              <a:effectLst/>
            </a:endParaRPr>
          </a:p>
        </p:txBody>
      </p:sp>
      <p:sp>
        <p:nvSpPr>
          <p:cNvPr id="3" name="Rechthoek 2">
            <a:extLst>
              <a:ext uri="{FF2B5EF4-FFF2-40B4-BE49-F238E27FC236}">
                <a16:creationId xmlns:a16="http://schemas.microsoft.com/office/drawing/2014/main" id="{6672AE90-1368-4218-9516-997343EC8597}"/>
              </a:ext>
            </a:extLst>
          </p:cNvPr>
          <p:cNvSpPr/>
          <p:nvPr/>
        </p:nvSpPr>
        <p:spPr>
          <a:xfrm>
            <a:off x="311847" y="2490281"/>
            <a:ext cx="9771953" cy="1877437"/>
          </a:xfrm>
          <a:prstGeom prst="rect">
            <a:avLst/>
          </a:prstGeom>
        </p:spPr>
        <p:txBody>
          <a:bodyPr wrap="square">
            <a:spAutoFit/>
          </a:bodyPr>
          <a:lstStyle/>
          <a:p>
            <a:r>
              <a:rPr lang="nl-NL" sz="2200" dirty="0">
                <a:solidFill>
                  <a:srgbClr val="333333"/>
                </a:solidFill>
                <a:latin typeface="Roboto"/>
              </a:rPr>
              <a:t>Wisselspanning omzetten in gelijkspanning</a:t>
            </a:r>
          </a:p>
          <a:p>
            <a:endParaRPr lang="nl-NL" sz="2200" b="0" i="0" dirty="0">
              <a:solidFill>
                <a:srgbClr val="333333"/>
              </a:solidFill>
              <a:effectLst/>
              <a:latin typeface="Roboto"/>
            </a:endParaRPr>
          </a:p>
          <a:p>
            <a:pPr marL="285750" indent="-285750">
              <a:buFont typeface="Arial" panose="020B0604020202020204" pitchFamily="34" charset="0"/>
              <a:buChar char="•"/>
            </a:pPr>
            <a:r>
              <a:rPr lang="nl-NL" dirty="0"/>
              <a:t>Wanneer je apparatuur (gelijkspanning) aansluit op jouw stopcontact (wisselspanning) dan zal hier een probleem ontstaan. De meeste apparatuur kan namelijk alleen omgaan met een stroom in de juiste richting (gelijkspanning). Loopt de stroom andersom dan werkt het apparaat niet of gaat deze zelfs defect.</a:t>
            </a:r>
            <a:endParaRPr lang="nl-NL" sz="2200" b="0" i="0" dirty="0">
              <a:solidFill>
                <a:srgbClr val="333333"/>
              </a:solidFill>
              <a:effectLst/>
              <a:latin typeface="Roboto"/>
            </a:endParaRPr>
          </a:p>
        </p:txBody>
      </p:sp>
      <p:sp>
        <p:nvSpPr>
          <p:cNvPr id="4" name="Rechthoek 3">
            <a:extLst>
              <a:ext uri="{FF2B5EF4-FFF2-40B4-BE49-F238E27FC236}">
                <a16:creationId xmlns:a16="http://schemas.microsoft.com/office/drawing/2014/main" id="{1D846E43-9C19-462C-AE86-E7366DE4F44B}"/>
              </a:ext>
            </a:extLst>
          </p:cNvPr>
          <p:cNvSpPr/>
          <p:nvPr/>
        </p:nvSpPr>
        <p:spPr>
          <a:xfrm>
            <a:off x="188225" y="4828738"/>
            <a:ext cx="10330753" cy="1754326"/>
          </a:xfrm>
          <a:prstGeom prst="rect">
            <a:avLst/>
          </a:prstGeom>
        </p:spPr>
        <p:txBody>
          <a:bodyPr wrap="square">
            <a:spAutoFit/>
          </a:bodyPr>
          <a:lstStyle/>
          <a:p>
            <a:pPr marL="285750" indent="-285750">
              <a:buFont typeface="Arial" panose="020B0604020202020204" pitchFamily="34" charset="0"/>
              <a:buChar char="•"/>
            </a:pPr>
            <a:r>
              <a:rPr lang="nl-NL" dirty="0">
                <a:solidFill>
                  <a:srgbClr val="333333"/>
                </a:solidFill>
                <a:latin typeface="Roboto"/>
              </a:rPr>
              <a:t>Hier komt wat elektronica bij kijken. Vrijwel alle wisselspanningen worden namelijk omgevormd tot een gelijkspanning. Dit gebeurt soms in de netvoeding (adapter), maar soms ook in het apparaat zelf. Door een gelijkrichter (een soort </a:t>
            </a:r>
            <a:r>
              <a:rPr lang="nl-NL" dirty="0">
                <a:solidFill>
                  <a:srgbClr val="0098DD"/>
                </a:solidFill>
                <a:latin typeface="Roboto"/>
                <a:hlinkClick r:id="rId2"/>
              </a:rPr>
              <a:t>diode</a:t>
            </a:r>
            <a:r>
              <a:rPr lang="nl-NL" baseline="30000" dirty="0">
                <a:solidFill>
                  <a:srgbClr val="333333"/>
                </a:solidFill>
                <a:latin typeface="Roboto"/>
              </a:rPr>
              <a:t>1</a:t>
            </a:r>
            <a:r>
              <a:rPr lang="nl-NL" dirty="0">
                <a:solidFill>
                  <a:srgbClr val="333333"/>
                </a:solidFill>
                <a:latin typeface="Roboto"/>
              </a:rPr>
              <a:t>) toe te voegen aan een schakeling wordt de stroom de juiste kant op geleid en ontstaat er een gelijkspanning. Om ook de sinus-achtige-vorm af te vlakken wordt vaak nog een</a:t>
            </a:r>
          </a:p>
          <a:p>
            <a:pPr marL="285750" indent="-285750">
              <a:buFont typeface="Arial" panose="020B0604020202020204" pitchFamily="34" charset="0"/>
              <a:buChar char="•"/>
            </a:pPr>
            <a:r>
              <a:rPr lang="nl-NL" dirty="0"/>
              <a:t>[1] Een diode laat stroom door in één richting en blokkeert (spert) de stroom in de andere richting</a:t>
            </a:r>
          </a:p>
        </p:txBody>
      </p:sp>
      <p:pic>
        <p:nvPicPr>
          <p:cNvPr id="18434" name="Picture 2" descr="Wisselspanning omzetten in gelijkspanning">
            <a:extLst>
              <a:ext uri="{FF2B5EF4-FFF2-40B4-BE49-F238E27FC236}">
                <a16:creationId xmlns:a16="http://schemas.microsoft.com/office/drawing/2014/main" id="{8242DB8E-F8DC-4935-9F63-841469086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653" y="378253"/>
            <a:ext cx="3616325" cy="281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7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A758C3D-A944-438F-85F1-F38B12E8B1C7}"/>
              </a:ext>
            </a:extLst>
          </p:cNvPr>
          <p:cNvSpPr/>
          <p:nvPr/>
        </p:nvSpPr>
        <p:spPr>
          <a:xfrm>
            <a:off x="467625" y="805934"/>
            <a:ext cx="3278875" cy="769441"/>
          </a:xfrm>
          <a:prstGeom prst="rect">
            <a:avLst/>
          </a:prstGeom>
        </p:spPr>
        <p:txBody>
          <a:bodyPr wrap="square">
            <a:spAutoFit/>
          </a:bodyPr>
          <a:lstStyle/>
          <a:p>
            <a:r>
              <a:rPr lang="nl-NL" sz="4400" b="1" dirty="0">
                <a:solidFill>
                  <a:srgbClr val="333333"/>
                </a:solidFill>
              </a:rPr>
              <a:t>elektriciteit</a:t>
            </a:r>
            <a:endParaRPr lang="nl-NL" sz="4400" b="0" i="0" dirty="0">
              <a:solidFill>
                <a:srgbClr val="333333"/>
              </a:solidFill>
              <a:effectLst/>
            </a:endParaRPr>
          </a:p>
        </p:txBody>
      </p:sp>
      <p:sp>
        <p:nvSpPr>
          <p:cNvPr id="3" name="Rechthoek 2">
            <a:extLst>
              <a:ext uri="{FF2B5EF4-FFF2-40B4-BE49-F238E27FC236}">
                <a16:creationId xmlns:a16="http://schemas.microsoft.com/office/drawing/2014/main" id="{C142BA64-2832-4072-8BC9-CF95578CA0F2}"/>
              </a:ext>
            </a:extLst>
          </p:cNvPr>
          <p:cNvSpPr/>
          <p:nvPr/>
        </p:nvSpPr>
        <p:spPr>
          <a:xfrm>
            <a:off x="939800" y="1997839"/>
            <a:ext cx="8255000" cy="2862322"/>
          </a:xfrm>
          <a:prstGeom prst="rect">
            <a:avLst/>
          </a:prstGeom>
        </p:spPr>
        <p:txBody>
          <a:bodyPr wrap="square">
            <a:spAutoFit/>
          </a:bodyPr>
          <a:lstStyle/>
          <a:p>
            <a:r>
              <a:rPr lang="nl-NL" sz="2400" dirty="0">
                <a:solidFill>
                  <a:srgbClr val="202124"/>
                </a:solidFill>
                <a:latin typeface="arial" panose="020B0604020202020204" pitchFamily="34" charset="0"/>
              </a:rPr>
              <a:t>Waarom elektra aarden?</a:t>
            </a:r>
          </a:p>
          <a:p>
            <a:endParaRPr lang="nl-NL" sz="2400" dirty="0">
              <a:solidFill>
                <a:srgbClr val="202124"/>
              </a:solidFill>
              <a:latin typeface="arial" panose="020B0604020202020204" pitchFamily="34" charset="0"/>
            </a:endParaRPr>
          </a:p>
          <a:p>
            <a:pPr marL="342900" indent="-342900">
              <a:buFont typeface="Arial" panose="020B0604020202020204" pitchFamily="34" charset="0"/>
              <a:buChar char="•"/>
            </a:pPr>
            <a:r>
              <a:rPr lang="nl-NL" sz="2200" dirty="0">
                <a:solidFill>
                  <a:srgbClr val="202124"/>
                </a:solidFill>
                <a:latin typeface="arial" panose="020B0604020202020204" pitchFamily="34" charset="0"/>
              </a:rPr>
              <a:t>Een goede </a:t>
            </a:r>
            <a:r>
              <a:rPr lang="nl-NL" sz="2200" b="1" dirty="0">
                <a:solidFill>
                  <a:srgbClr val="202124"/>
                </a:solidFill>
                <a:latin typeface="arial" panose="020B0604020202020204" pitchFamily="34" charset="0"/>
              </a:rPr>
              <a:t>aarding</a:t>
            </a:r>
            <a:r>
              <a:rPr lang="nl-NL" sz="2200" dirty="0">
                <a:solidFill>
                  <a:srgbClr val="202124"/>
                </a:solidFill>
                <a:latin typeface="arial" panose="020B0604020202020204" pitchFamily="34" charset="0"/>
              </a:rPr>
              <a:t> voorkomt dat apparaten onder stroom komen te staan door aardsluiting. </a:t>
            </a:r>
          </a:p>
          <a:p>
            <a:pPr marL="342900" indent="-342900">
              <a:buFont typeface="Arial" panose="020B0604020202020204" pitchFamily="34" charset="0"/>
              <a:buChar char="•"/>
            </a:pPr>
            <a:r>
              <a:rPr lang="nl-NL" sz="2200" dirty="0">
                <a:solidFill>
                  <a:srgbClr val="202124"/>
                </a:solidFill>
                <a:latin typeface="arial" panose="020B0604020202020204" pitchFamily="34" charset="0"/>
              </a:rPr>
              <a:t>Ondeugdelijke </a:t>
            </a:r>
            <a:r>
              <a:rPr lang="nl-NL" sz="2200" b="1" dirty="0">
                <a:solidFill>
                  <a:srgbClr val="202124"/>
                </a:solidFill>
                <a:latin typeface="arial" panose="020B0604020202020204" pitchFamily="34" charset="0"/>
              </a:rPr>
              <a:t>aarding</a:t>
            </a:r>
            <a:r>
              <a:rPr lang="nl-NL" sz="2200" dirty="0">
                <a:solidFill>
                  <a:srgbClr val="202124"/>
                </a:solidFill>
                <a:latin typeface="arial" panose="020B0604020202020204" pitchFamily="34" charset="0"/>
              </a:rPr>
              <a:t> wordt vaak pas ontdekt wanneer er iets fout gaat. ... Dan stroomt de elektriciteit niet weg, waardoor brand kan ontstaan of de gebruiker onder stroom kan komen te staan.</a:t>
            </a:r>
            <a:endParaRPr lang="nl-NL" sz="2200" b="0"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6359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A758C3D-A944-438F-85F1-F38B12E8B1C7}"/>
              </a:ext>
            </a:extLst>
          </p:cNvPr>
          <p:cNvSpPr/>
          <p:nvPr/>
        </p:nvSpPr>
        <p:spPr>
          <a:xfrm>
            <a:off x="467625" y="805934"/>
            <a:ext cx="3278875" cy="769441"/>
          </a:xfrm>
          <a:prstGeom prst="rect">
            <a:avLst/>
          </a:prstGeom>
        </p:spPr>
        <p:txBody>
          <a:bodyPr wrap="square">
            <a:spAutoFit/>
          </a:bodyPr>
          <a:lstStyle/>
          <a:p>
            <a:r>
              <a:rPr lang="nl-NL" sz="4400" b="1" dirty="0">
                <a:solidFill>
                  <a:srgbClr val="333333"/>
                </a:solidFill>
              </a:rPr>
              <a:t>elektriciteit</a:t>
            </a:r>
            <a:endParaRPr lang="nl-NL" sz="4400" b="0" i="0" dirty="0">
              <a:solidFill>
                <a:srgbClr val="333333"/>
              </a:solidFill>
              <a:effectLst/>
            </a:endParaRPr>
          </a:p>
        </p:txBody>
      </p:sp>
      <p:sp>
        <p:nvSpPr>
          <p:cNvPr id="3" name="Rechthoek 2">
            <a:extLst>
              <a:ext uri="{FF2B5EF4-FFF2-40B4-BE49-F238E27FC236}">
                <a16:creationId xmlns:a16="http://schemas.microsoft.com/office/drawing/2014/main" id="{9FAFB09D-B652-40EF-9341-F26DB9C42874}"/>
              </a:ext>
            </a:extLst>
          </p:cNvPr>
          <p:cNvSpPr/>
          <p:nvPr/>
        </p:nvSpPr>
        <p:spPr>
          <a:xfrm>
            <a:off x="1244600" y="2093436"/>
            <a:ext cx="8115300" cy="1938992"/>
          </a:xfrm>
          <a:prstGeom prst="rect">
            <a:avLst/>
          </a:prstGeom>
        </p:spPr>
        <p:txBody>
          <a:bodyPr wrap="square">
            <a:spAutoFit/>
          </a:bodyPr>
          <a:lstStyle/>
          <a:p>
            <a:r>
              <a:rPr lang="nl-NL" sz="2400" dirty="0">
                <a:solidFill>
                  <a:srgbClr val="4D5156"/>
                </a:solidFill>
                <a:latin typeface="arial" panose="020B0604020202020204" pitchFamily="34" charset="0"/>
              </a:rPr>
              <a:t>Een aardlekschakelaar:</a:t>
            </a:r>
          </a:p>
          <a:p>
            <a:endParaRPr lang="nl-NL" sz="2400" dirty="0">
              <a:solidFill>
                <a:srgbClr val="4D5156"/>
              </a:solidFill>
              <a:latin typeface="arial" panose="020B0604020202020204" pitchFamily="34" charset="0"/>
            </a:endParaRPr>
          </a:p>
          <a:p>
            <a:pPr marL="342900" indent="-342900">
              <a:buFont typeface="Arial" panose="020B0604020202020204" pitchFamily="34" charset="0"/>
              <a:buChar char="•"/>
            </a:pPr>
            <a:r>
              <a:rPr lang="nl-NL" sz="2400" dirty="0">
                <a:solidFill>
                  <a:srgbClr val="4D5156"/>
                </a:solidFill>
                <a:latin typeface="arial" panose="020B0604020202020204" pitchFamily="34" charset="0"/>
              </a:rPr>
              <a:t>Is een automatisch werkende schakelaar die een elektrische installatie spanningsloos maakt zodra een lekstroom vanaf een bepaalde grootte optreedt</a:t>
            </a:r>
            <a:endParaRPr lang="nl-NL" sz="2400" dirty="0"/>
          </a:p>
        </p:txBody>
      </p:sp>
      <p:pic>
        <p:nvPicPr>
          <p:cNvPr id="20482" name="Picture 2" descr="Aardlekschakelaar - Wikipedia">
            <a:extLst>
              <a:ext uri="{FF2B5EF4-FFF2-40B4-BE49-F238E27FC236}">
                <a16:creationId xmlns:a16="http://schemas.microsoft.com/office/drawing/2014/main" id="{9803967E-29E7-40FB-8504-E071FDBF2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683000"/>
            <a:ext cx="2946400" cy="294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D68A7CD-941D-4CF4-AFA0-0EC0C2714125}"/>
              </a:ext>
            </a:extLst>
          </p:cNvPr>
          <p:cNvSpPr>
            <a:spLocks noGrp="1"/>
          </p:cNvSpPr>
          <p:nvPr>
            <p:ph type="ctrTitle"/>
          </p:nvPr>
        </p:nvSpPr>
        <p:spPr>
          <a:xfrm>
            <a:off x="720000" y="1188000"/>
            <a:ext cx="8280000" cy="720000"/>
          </a:xfrm>
        </p:spPr>
        <p:txBody>
          <a:bodyPr/>
          <a:lstStyle/>
          <a:p>
            <a:r>
              <a:rPr lang="nl-NL" dirty="0">
                <a:solidFill>
                  <a:schemeClr val="tx1"/>
                </a:solidFill>
              </a:rPr>
              <a:t>Krachtstroom</a:t>
            </a:r>
          </a:p>
        </p:txBody>
      </p:sp>
      <p:sp>
        <p:nvSpPr>
          <p:cNvPr id="2" name="Rechthoek 1">
            <a:extLst>
              <a:ext uri="{FF2B5EF4-FFF2-40B4-BE49-F238E27FC236}">
                <a16:creationId xmlns:a16="http://schemas.microsoft.com/office/drawing/2014/main" id="{2A26E528-F883-41A4-A0AA-4010D35A306D}"/>
              </a:ext>
            </a:extLst>
          </p:cNvPr>
          <p:cNvSpPr/>
          <p:nvPr/>
        </p:nvSpPr>
        <p:spPr>
          <a:xfrm>
            <a:off x="368299" y="2087679"/>
            <a:ext cx="7924801" cy="3139321"/>
          </a:xfrm>
          <a:prstGeom prst="rect">
            <a:avLst/>
          </a:prstGeom>
        </p:spPr>
        <p:txBody>
          <a:bodyPr wrap="square">
            <a:spAutoFit/>
          </a:bodyPr>
          <a:lstStyle/>
          <a:p>
            <a:r>
              <a:rPr lang="nl-NL" b="1" dirty="0">
                <a:solidFill>
                  <a:srgbClr val="202122"/>
                </a:solidFill>
                <a:latin typeface="Arial" panose="020B0604020202020204" pitchFamily="34" charset="0"/>
              </a:rPr>
              <a:t>Krachtstroom</a:t>
            </a:r>
            <a:r>
              <a:rPr lang="nl-NL" dirty="0">
                <a:solidFill>
                  <a:srgbClr val="202122"/>
                </a:solidFill>
                <a:latin typeface="Arial" panose="020B0604020202020204" pitchFamily="34" charset="0"/>
              </a:rPr>
              <a:t> of </a:t>
            </a:r>
            <a:r>
              <a:rPr lang="nl-NL" b="1" dirty="0">
                <a:solidFill>
                  <a:srgbClr val="202122"/>
                </a:solidFill>
                <a:latin typeface="Arial" panose="020B0604020202020204" pitchFamily="34" charset="0"/>
              </a:rPr>
              <a:t>draaistroom</a:t>
            </a:r>
            <a:r>
              <a:rPr lang="nl-NL" dirty="0">
                <a:solidFill>
                  <a:srgbClr val="202122"/>
                </a:solidFill>
                <a:latin typeface="Arial" panose="020B0604020202020204" pitchFamily="34" charset="0"/>
              </a:rPr>
              <a:t> is de term die wordt gebruikt voor een elektrische aansluiting tussen twee of drie </a:t>
            </a:r>
            <a:r>
              <a:rPr lang="nl-NL" dirty="0">
                <a:solidFill>
                  <a:srgbClr val="0645AD"/>
                </a:solidFill>
                <a:latin typeface="Arial" panose="020B0604020202020204" pitchFamily="34" charset="0"/>
                <a:hlinkClick r:id="rId2" tooltip="Fasedraad"/>
              </a:rPr>
              <a:t>fasen</a:t>
            </a:r>
            <a:r>
              <a:rPr lang="nl-NL" dirty="0">
                <a:solidFill>
                  <a:srgbClr val="202122"/>
                </a:solidFill>
                <a:latin typeface="Arial" panose="020B0604020202020204" pitchFamily="34" charset="0"/>
              </a:rPr>
              <a:t> van een </a:t>
            </a:r>
            <a:r>
              <a:rPr lang="nl-NL" dirty="0" err="1">
                <a:solidFill>
                  <a:srgbClr val="0645AD"/>
                </a:solidFill>
                <a:latin typeface="Arial" panose="020B0604020202020204" pitchFamily="34" charset="0"/>
                <a:hlinkClick r:id="rId3" tooltip="Driefasenspanning"/>
              </a:rPr>
              <a:t>driefasenenergiesysteem</a:t>
            </a:r>
            <a:r>
              <a:rPr lang="nl-NL" dirty="0">
                <a:solidFill>
                  <a:srgbClr val="202122"/>
                </a:solidFill>
                <a:latin typeface="Arial" panose="020B0604020202020204" pitchFamily="34" charset="0"/>
              </a:rPr>
              <a:t>, in plaats van tussen één fase en het </a:t>
            </a:r>
            <a:r>
              <a:rPr lang="nl-NL" dirty="0">
                <a:solidFill>
                  <a:srgbClr val="0645AD"/>
                </a:solidFill>
                <a:latin typeface="Arial" panose="020B0604020202020204" pitchFamily="34" charset="0"/>
                <a:hlinkClick r:id="rId4" tooltip="Sterpunt"/>
              </a:rPr>
              <a:t>sterpunt</a:t>
            </a:r>
            <a:r>
              <a:rPr lang="nl-NL" dirty="0">
                <a:solidFill>
                  <a:srgbClr val="202122"/>
                </a:solidFill>
                <a:latin typeface="Arial" panose="020B0604020202020204" pitchFamily="34" charset="0"/>
              </a:rPr>
              <a:t>.</a:t>
            </a:r>
          </a:p>
          <a:p>
            <a:endParaRPr lang="nl-NL" dirty="0">
              <a:solidFill>
                <a:srgbClr val="202122"/>
              </a:solidFill>
              <a:latin typeface="Arial" panose="020B0604020202020204" pitchFamily="34" charset="0"/>
            </a:endParaRPr>
          </a:p>
          <a:p>
            <a:endParaRPr lang="nl-NL" dirty="0">
              <a:solidFill>
                <a:srgbClr val="202122"/>
              </a:solidFill>
              <a:latin typeface="Arial" panose="020B0604020202020204" pitchFamily="34" charset="0"/>
            </a:endParaRPr>
          </a:p>
          <a:p>
            <a:endParaRPr lang="nl-NL" dirty="0">
              <a:solidFill>
                <a:srgbClr val="202122"/>
              </a:solidFill>
              <a:latin typeface="Arial" panose="020B0604020202020204" pitchFamily="34" charset="0"/>
            </a:endParaRPr>
          </a:p>
          <a:p>
            <a:r>
              <a:rPr lang="nl-NL" dirty="0"/>
              <a:t>Een </a:t>
            </a:r>
            <a:r>
              <a:rPr lang="nl-NL" dirty="0" err="1"/>
              <a:t>driefasenaansluiting</a:t>
            </a:r>
            <a:r>
              <a:rPr lang="nl-NL" dirty="0"/>
              <a:t> heeft tussen de fasen onderling een hogere spanning, in het geval van een laagspanningsaansluiting is dat in Europa meestal 400 </a:t>
            </a:r>
            <a:r>
              <a:rPr lang="nl-NL" dirty="0">
                <a:hlinkClick r:id="rId5" tooltip="Volt (eenheid)"/>
              </a:rPr>
              <a:t>volt</a:t>
            </a:r>
            <a:r>
              <a:rPr lang="nl-NL" dirty="0"/>
              <a:t>, terwijl de spanning tussen een fase en het sterpunt 230 volt bedraagt. </a:t>
            </a:r>
            <a:endParaRPr lang="nl-NL" dirty="0">
              <a:solidFill>
                <a:srgbClr val="202122"/>
              </a:solidFill>
              <a:latin typeface="Arial" panose="020B0604020202020204" pitchFamily="34" charset="0"/>
            </a:endParaRPr>
          </a:p>
          <a:p>
            <a:r>
              <a:rPr lang="nl-NL" dirty="0">
                <a:solidFill>
                  <a:srgbClr val="202122"/>
                </a:solidFill>
                <a:latin typeface="Arial" panose="020B0604020202020204" pitchFamily="34" charset="0"/>
              </a:rPr>
              <a:t> </a:t>
            </a:r>
            <a:endParaRPr lang="nl-NL" dirty="0"/>
          </a:p>
        </p:txBody>
      </p:sp>
      <p:pic>
        <p:nvPicPr>
          <p:cNvPr id="3074" name="Picture 2" descr="220 van 3 fasen aftappen | NW-nl">
            <a:extLst>
              <a:ext uri="{FF2B5EF4-FFF2-40B4-BE49-F238E27FC236}">
                <a16:creationId xmlns:a16="http://schemas.microsoft.com/office/drawing/2014/main" id="{40522DFD-AFFD-496A-BB25-A2D1377814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6100" y="3769771"/>
            <a:ext cx="3530601" cy="2914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8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1000"/>
                                        <p:tgtEl>
                                          <p:spTgt spid="2">
                                            <p:txEl>
                                              <p:pRg st="5" end="5"/>
                                            </p:txEl>
                                          </p:spTgt>
                                        </p:tgtEl>
                                      </p:cBhvr>
                                    </p:animEffect>
                                    <p:anim calcmode="lin" valueType="num">
                                      <p:cBhvr>
                                        <p:cTn id="1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D68A7CD-941D-4CF4-AFA0-0EC0C2714125}"/>
              </a:ext>
            </a:extLst>
          </p:cNvPr>
          <p:cNvSpPr>
            <a:spLocks noGrp="1"/>
          </p:cNvSpPr>
          <p:nvPr>
            <p:ph type="ctrTitle"/>
          </p:nvPr>
        </p:nvSpPr>
        <p:spPr>
          <a:xfrm>
            <a:off x="758100" y="1162600"/>
            <a:ext cx="8280000" cy="720000"/>
          </a:xfrm>
        </p:spPr>
        <p:txBody>
          <a:bodyPr/>
          <a:lstStyle/>
          <a:p>
            <a:r>
              <a:rPr lang="nl-NL" dirty="0">
                <a:solidFill>
                  <a:schemeClr val="tx1"/>
                </a:solidFill>
              </a:rPr>
              <a:t>Krachtstroom</a:t>
            </a:r>
          </a:p>
        </p:txBody>
      </p:sp>
      <p:sp>
        <p:nvSpPr>
          <p:cNvPr id="5" name="Rechthoek 4">
            <a:extLst>
              <a:ext uri="{FF2B5EF4-FFF2-40B4-BE49-F238E27FC236}">
                <a16:creationId xmlns:a16="http://schemas.microsoft.com/office/drawing/2014/main" id="{CD00CFBE-79DA-4455-90A2-55448AC56AF2}"/>
              </a:ext>
            </a:extLst>
          </p:cNvPr>
          <p:cNvSpPr/>
          <p:nvPr/>
        </p:nvSpPr>
        <p:spPr>
          <a:xfrm>
            <a:off x="534032" y="3197224"/>
            <a:ext cx="8280000" cy="2585323"/>
          </a:xfrm>
          <a:prstGeom prst="rect">
            <a:avLst/>
          </a:prstGeom>
        </p:spPr>
        <p:txBody>
          <a:bodyPr wrap="square">
            <a:spAutoFit/>
          </a:bodyPr>
          <a:lstStyle/>
          <a:p>
            <a:r>
              <a:rPr lang="nl-NL" dirty="0">
                <a:solidFill>
                  <a:srgbClr val="202122"/>
                </a:solidFill>
                <a:latin typeface="Arial" panose="020B0604020202020204" pitchFamily="34" charset="0"/>
              </a:rPr>
              <a:t>Een krachtstroomaansluiting heeft drie fase-aansluitingen en een </a:t>
            </a:r>
            <a:r>
              <a:rPr lang="nl-NL" dirty="0" err="1">
                <a:solidFill>
                  <a:srgbClr val="202122"/>
                </a:solidFill>
                <a:latin typeface="Arial" panose="020B0604020202020204" pitchFamily="34" charset="0"/>
              </a:rPr>
              <a:t>nulaansluiting</a:t>
            </a:r>
            <a:r>
              <a:rPr lang="nl-NL" dirty="0">
                <a:solidFill>
                  <a:srgbClr val="202122"/>
                </a:solidFill>
                <a:latin typeface="Arial" panose="020B0604020202020204" pitchFamily="34" charset="0"/>
              </a:rPr>
              <a:t>. De fasen worden ze L1, L2 en L3 genoemd.</a:t>
            </a:r>
          </a:p>
          <a:p>
            <a:endParaRPr lang="nl-NL" dirty="0">
              <a:solidFill>
                <a:srgbClr val="202122"/>
              </a:solidFill>
              <a:latin typeface="Arial" panose="020B0604020202020204" pitchFamily="34" charset="0"/>
            </a:endParaRPr>
          </a:p>
          <a:p>
            <a:endParaRPr lang="nl-NL" dirty="0">
              <a:solidFill>
                <a:srgbClr val="202122"/>
              </a:solidFill>
              <a:latin typeface="Arial" panose="020B0604020202020204" pitchFamily="34" charset="0"/>
            </a:endParaRPr>
          </a:p>
          <a:p>
            <a:r>
              <a:rPr lang="nl-NL" dirty="0"/>
              <a:t>In tegenstelling tot wat sommige mensen denken, is krachtstroom niet gevaarlijker dan een normale 230 voltaansluiting. Bij aanraking van één pool van een krachtstroomcontactdoos is er geen verschil. Anders wordt het indien men aan twee krachtstroompolen tegelijkertijd blootstaat. De kans dat dit gebeurt is echter zeer klein.</a:t>
            </a:r>
          </a:p>
        </p:txBody>
      </p:sp>
      <p:pic>
        <p:nvPicPr>
          <p:cNvPr id="1028" name="Picture 4" descr="Van 400V naar 230V CEE – Camper Tools">
            <a:extLst>
              <a:ext uri="{FF2B5EF4-FFF2-40B4-BE49-F238E27FC236}">
                <a16:creationId xmlns:a16="http://schemas.microsoft.com/office/drawing/2014/main" id="{CC7E423C-393D-46B3-8FD7-0164E1DF3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7462" y="80550"/>
            <a:ext cx="3606438" cy="311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44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D68A7CD-941D-4CF4-AFA0-0EC0C2714125}"/>
              </a:ext>
            </a:extLst>
          </p:cNvPr>
          <p:cNvSpPr>
            <a:spLocks noGrp="1"/>
          </p:cNvSpPr>
          <p:nvPr>
            <p:ph type="ctrTitle"/>
          </p:nvPr>
        </p:nvSpPr>
        <p:spPr>
          <a:xfrm>
            <a:off x="720000" y="1188000"/>
            <a:ext cx="8280000" cy="720000"/>
          </a:xfrm>
        </p:spPr>
        <p:txBody>
          <a:bodyPr/>
          <a:lstStyle/>
          <a:p>
            <a:r>
              <a:rPr lang="nl-NL" dirty="0">
                <a:solidFill>
                  <a:schemeClr val="tx1"/>
                </a:solidFill>
              </a:rPr>
              <a:t>Krachtstroom</a:t>
            </a:r>
          </a:p>
        </p:txBody>
      </p:sp>
      <p:sp>
        <p:nvSpPr>
          <p:cNvPr id="2" name="Rechthoek 1">
            <a:extLst>
              <a:ext uri="{FF2B5EF4-FFF2-40B4-BE49-F238E27FC236}">
                <a16:creationId xmlns:a16="http://schemas.microsoft.com/office/drawing/2014/main" id="{A4AE97F5-75F1-4148-9AEE-5A57AB1D53A2}"/>
              </a:ext>
            </a:extLst>
          </p:cNvPr>
          <p:cNvSpPr/>
          <p:nvPr/>
        </p:nvSpPr>
        <p:spPr>
          <a:xfrm>
            <a:off x="1028700" y="2133468"/>
            <a:ext cx="8915400" cy="923330"/>
          </a:xfrm>
          <a:prstGeom prst="rect">
            <a:avLst/>
          </a:prstGeom>
        </p:spPr>
        <p:txBody>
          <a:bodyPr wrap="square">
            <a:spAutoFit/>
          </a:bodyPr>
          <a:lstStyle/>
          <a:p>
            <a:r>
              <a:rPr lang="nl-NL" u="sng" dirty="0">
                <a:solidFill>
                  <a:srgbClr val="2071B5"/>
                </a:solidFill>
                <a:latin typeface="Vattenfall Hall"/>
                <a:hlinkClick r:id="rId2" tooltip="Krachtstroom"/>
              </a:rPr>
              <a:t>Krachtstroom</a:t>
            </a:r>
            <a:r>
              <a:rPr lang="nl-NL" dirty="0">
                <a:solidFill>
                  <a:srgbClr val="222222"/>
                </a:solidFill>
                <a:latin typeface="Vattenfall Hall"/>
              </a:rPr>
              <a:t> is er voor apparaten die veel stroom verbruiken, maar ook meer spanning vragen dan normaal nodig is. Namelijk 400 volt. Zo draaien fabrieksmachines vaak op krachtstroom. </a:t>
            </a:r>
            <a:endParaRPr lang="nl-NL" dirty="0"/>
          </a:p>
        </p:txBody>
      </p:sp>
      <p:pic>
        <p:nvPicPr>
          <p:cNvPr id="4" name="Afbeelding 3">
            <a:extLst>
              <a:ext uri="{FF2B5EF4-FFF2-40B4-BE49-F238E27FC236}">
                <a16:creationId xmlns:a16="http://schemas.microsoft.com/office/drawing/2014/main" id="{3A303690-3190-4E0E-948F-8043AF6A6413}"/>
              </a:ext>
            </a:extLst>
          </p:cNvPr>
          <p:cNvPicPr>
            <a:picLocks noChangeAspect="1"/>
          </p:cNvPicPr>
          <p:nvPr/>
        </p:nvPicPr>
        <p:blipFill>
          <a:blip r:embed="rId3"/>
          <a:stretch>
            <a:fillRect/>
          </a:stretch>
        </p:blipFill>
        <p:spPr>
          <a:xfrm>
            <a:off x="5973762" y="3282266"/>
            <a:ext cx="4791075" cy="3476625"/>
          </a:xfrm>
          <a:prstGeom prst="rect">
            <a:avLst/>
          </a:prstGeom>
        </p:spPr>
      </p:pic>
    </p:spTree>
    <p:extLst>
      <p:ext uri="{BB962C8B-B14F-4D97-AF65-F5344CB8AC3E}">
        <p14:creationId xmlns:p14="http://schemas.microsoft.com/office/powerpoint/2010/main" val="2411210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D68A7CD-941D-4CF4-AFA0-0EC0C2714125}"/>
              </a:ext>
            </a:extLst>
          </p:cNvPr>
          <p:cNvSpPr>
            <a:spLocks noGrp="1"/>
          </p:cNvSpPr>
          <p:nvPr>
            <p:ph type="ctrTitle"/>
          </p:nvPr>
        </p:nvSpPr>
        <p:spPr>
          <a:xfrm>
            <a:off x="720000" y="1188000"/>
            <a:ext cx="8280000" cy="720000"/>
          </a:xfrm>
        </p:spPr>
        <p:txBody>
          <a:bodyPr/>
          <a:lstStyle/>
          <a:p>
            <a:r>
              <a:rPr lang="nl-NL" dirty="0">
                <a:solidFill>
                  <a:schemeClr val="tx1"/>
                </a:solidFill>
              </a:rPr>
              <a:t>Krachtstroom</a:t>
            </a:r>
          </a:p>
        </p:txBody>
      </p:sp>
      <p:pic>
        <p:nvPicPr>
          <p:cNvPr id="2" name="Afbeelding 1">
            <a:extLst>
              <a:ext uri="{FF2B5EF4-FFF2-40B4-BE49-F238E27FC236}">
                <a16:creationId xmlns:a16="http://schemas.microsoft.com/office/drawing/2014/main" id="{0E9D4600-8E2D-4140-ABEB-EC5BEAE8AC05}"/>
              </a:ext>
            </a:extLst>
          </p:cNvPr>
          <p:cNvPicPr>
            <a:picLocks noChangeAspect="1"/>
          </p:cNvPicPr>
          <p:nvPr/>
        </p:nvPicPr>
        <p:blipFill>
          <a:blip r:embed="rId2"/>
          <a:stretch>
            <a:fillRect/>
          </a:stretch>
        </p:blipFill>
        <p:spPr>
          <a:xfrm>
            <a:off x="6096000" y="742950"/>
            <a:ext cx="4676775" cy="2019300"/>
          </a:xfrm>
          <a:prstGeom prst="rect">
            <a:avLst/>
          </a:prstGeom>
        </p:spPr>
      </p:pic>
      <p:sp>
        <p:nvSpPr>
          <p:cNvPr id="4" name="Rechthoek 3">
            <a:extLst>
              <a:ext uri="{FF2B5EF4-FFF2-40B4-BE49-F238E27FC236}">
                <a16:creationId xmlns:a16="http://schemas.microsoft.com/office/drawing/2014/main" id="{56A0A505-13D7-4EA6-93B1-045FB5A626CD}"/>
              </a:ext>
            </a:extLst>
          </p:cNvPr>
          <p:cNvSpPr/>
          <p:nvPr/>
        </p:nvSpPr>
        <p:spPr>
          <a:xfrm>
            <a:off x="720000" y="3070050"/>
            <a:ext cx="9287600" cy="2862322"/>
          </a:xfrm>
          <a:prstGeom prst="rect">
            <a:avLst/>
          </a:prstGeom>
        </p:spPr>
        <p:txBody>
          <a:bodyPr wrap="square">
            <a:spAutoFit/>
          </a:bodyPr>
          <a:lstStyle/>
          <a:p>
            <a:pPr marL="285750" indent="-285750">
              <a:buFont typeface="Arial" panose="020B0604020202020204" pitchFamily="34" charset="0"/>
              <a:buChar char="•"/>
            </a:pPr>
            <a:r>
              <a:rPr lang="nl-NL" dirty="0">
                <a:solidFill>
                  <a:srgbClr val="000000"/>
                </a:solidFill>
                <a:latin typeface="Arial" panose="020B0604020202020204" pitchFamily="34" charset="0"/>
              </a:rPr>
              <a:t>Bij huizen met een 1-fase aansluiting, komt er één elektriciteitskabel via de meterkast naar binnen. </a:t>
            </a:r>
          </a:p>
          <a:p>
            <a:pPr marL="285750" indent="-285750">
              <a:buFont typeface="Arial" panose="020B0604020202020204" pitchFamily="34" charset="0"/>
              <a:buChar char="•"/>
            </a:pPr>
            <a:r>
              <a:rPr lang="nl-NL" dirty="0">
                <a:solidFill>
                  <a:srgbClr val="000000"/>
                </a:solidFill>
                <a:latin typeface="Arial" panose="020B0604020202020204" pitchFamily="34" charset="0"/>
              </a:rPr>
              <a:t>Deze kabel bestaat uit twee draden; een fasedraad (meestal bruin, soms zwart) en een nuldraad (blauw). </a:t>
            </a:r>
          </a:p>
          <a:p>
            <a:pPr marL="285750" indent="-285750">
              <a:buFont typeface="Arial" panose="020B0604020202020204" pitchFamily="34" charset="0"/>
              <a:buChar char="•"/>
            </a:pPr>
            <a:r>
              <a:rPr lang="nl-NL" dirty="0">
                <a:solidFill>
                  <a:srgbClr val="000000"/>
                </a:solidFill>
                <a:latin typeface="Arial" panose="020B0604020202020204" pitchFamily="34" charset="0"/>
              </a:rPr>
              <a:t>De fasedraad zorgt voor de toevoer van stroom en de spanning op de draad is 230V. </a:t>
            </a:r>
          </a:p>
          <a:p>
            <a:pPr marL="285750" indent="-285750">
              <a:buFont typeface="Arial" panose="020B0604020202020204" pitchFamily="34" charset="0"/>
              <a:buChar char="•"/>
            </a:pPr>
            <a:r>
              <a:rPr lang="nl-NL" dirty="0">
                <a:solidFill>
                  <a:srgbClr val="000000"/>
                </a:solidFill>
                <a:latin typeface="Arial" panose="020B0604020202020204" pitchFamily="34" charset="0"/>
              </a:rPr>
              <a:t>De nuldraad zorgt voor de afvoer van de stroom en heeft weinig tot geen spanning. Een 3-fasen aansluiting bestaat, en de naam zegt het al, uit drie fasedraden en een nuldraad. </a:t>
            </a:r>
          </a:p>
          <a:p>
            <a:pPr marL="285750" indent="-285750">
              <a:buFont typeface="Arial" panose="020B0604020202020204" pitchFamily="34" charset="0"/>
              <a:buChar char="•"/>
            </a:pPr>
            <a:r>
              <a:rPr lang="nl-NL" dirty="0">
                <a:solidFill>
                  <a:srgbClr val="000000"/>
                </a:solidFill>
                <a:latin typeface="Arial" panose="020B0604020202020204" pitchFamily="34" charset="0"/>
              </a:rPr>
              <a:t>De meest voorkomende 3 fase aansluiting is 3x25A, en bij 1 fase is dit doorgaans 1x35A.</a:t>
            </a:r>
            <a:endParaRPr lang="nl-NL" b="0" i="0" u="none" strike="noStrike" dirty="0">
              <a:solidFill>
                <a:srgbClr val="333333"/>
              </a:solidFill>
              <a:effectLst/>
              <a:latin typeface="Amiko"/>
            </a:endParaRPr>
          </a:p>
        </p:txBody>
      </p:sp>
    </p:spTree>
    <p:extLst>
      <p:ext uri="{BB962C8B-B14F-4D97-AF65-F5344CB8AC3E}">
        <p14:creationId xmlns:p14="http://schemas.microsoft.com/office/powerpoint/2010/main" val="404920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D68A7CD-941D-4CF4-AFA0-0EC0C2714125}"/>
              </a:ext>
            </a:extLst>
          </p:cNvPr>
          <p:cNvSpPr>
            <a:spLocks noGrp="1"/>
          </p:cNvSpPr>
          <p:nvPr>
            <p:ph type="ctrTitle"/>
          </p:nvPr>
        </p:nvSpPr>
        <p:spPr>
          <a:xfrm>
            <a:off x="720000" y="1188000"/>
            <a:ext cx="8280000" cy="720000"/>
          </a:xfrm>
        </p:spPr>
        <p:txBody>
          <a:bodyPr/>
          <a:lstStyle/>
          <a:p>
            <a:r>
              <a:rPr lang="nl-NL" dirty="0">
                <a:solidFill>
                  <a:schemeClr val="tx1"/>
                </a:solidFill>
              </a:rPr>
              <a:t>Krachtstroom</a:t>
            </a:r>
          </a:p>
        </p:txBody>
      </p:sp>
      <p:pic>
        <p:nvPicPr>
          <p:cNvPr id="2050" name="Picture 2" descr="Elektra kabels en uitleg kleur aarde, fase of schakeldraad | Elektra-info.nl">
            <a:extLst>
              <a:ext uri="{FF2B5EF4-FFF2-40B4-BE49-F238E27FC236}">
                <a16:creationId xmlns:a16="http://schemas.microsoft.com/office/drawing/2014/main" id="{13228644-0886-41C9-9490-8BF5D77E1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00" y="1821900"/>
            <a:ext cx="4975991" cy="3848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ardlitze en grondkabel aansluiting - Lees er meer over!">
            <a:extLst>
              <a:ext uri="{FF2B5EF4-FFF2-40B4-BE49-F238E27FC236}">
                <a16:creationId xmlns:a16="http://schemas.microsoft.com/office/drawing/2014/main" id="{790B52E0-2EC5-4140-9896-53236E319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3189950"/>
            <a:ext cx="4465637" cy="306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687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D68A7CD-941D-4CF4-AFA0-0EC0C2714125}"/>
              </a:ext>
            </a:extLst>
          </p:cNvPr>
          <p:cNvSpPr>
            <a:spLocks noGrp="1"/>
          </p:cNvSpPr>
          <p:nvPr>
            <p:ph type="ctrTitle"/>
          </p:nvPr>
        </p:nvSpPr>
        <p:spPr>
          <a:xfrm>
            <a:off x="720000" y="1188000"/>
            <a:ext cx="8280000" cy="720000"/>
          </a:xfrm>
        </p:spPr>
        <p:txBody>
          <a:bodyPr/>
          <a:lstStyle/>
          <a:p>
            <a:r>
              <a:rPr lang="nl-NL" dirty="0">
                <a:solidFill>
                  <a:schemeClr val="tx1"/>
                </a:solidFill>
              </a:rPr>
              <a:t>Krachtstroom</a:t>
            </a:r>
          </a:p>
        </p:txBody>
      </p:sp>
      <p:pic>
        <p:nvPicPr>
          <p:cNvPr id="5122" name="Picture 2" descr="Verschillende kleuren stroomdraad | Groepenkastbestellen">
            <a:extLst>
              <a:ext uri="{FF2B5EF4-FFF2-40B4-BE49-F238E27FC236}">
                <a16:creationId xmlns:a16="http://schemas.microsoft.com/office/drawing/2014/main" id="{C14CB560-F513-49CE-AF95-5065C1BAC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016" y="594000"/>
            <a:ext cx="3428334" cy="4356001"/>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B65A2EC8-B123-4B2B-B9C9-113CC323E4F9}"/>
              </a:ext>
            </a:extLst>
          </p:cNvPr>
          <p:cNvSpPr/>
          <p:nvPr/>
        </p:nvSpPr>
        <p:spPr>
          <a:xfrm>
            <a:off x="253183" y="4716675"/>
            <a:ext cx="8280000" cy="1754326"/>
          </a:xfrm>
          <a:prstGeom prst="rect">
            <a:avLst/>
          </a:prstGeom>
        </p:spPr>
        <p:txBody>
          <a:bodyPr wrap="square">
            <a:spAutoFit/>
          </a:bodyPr>
          <a:lstStyle/>
          <a:p>
            <a:r>
              <a:rPr lang="nl-NL" dirty="0">
                <a:solidFill>
                  <a:srgbClr val="000000"/>
                </a:solidFill>
                <a:latin typeface="Open Sans"/>
              </a:rPr>
              <a:t>Draadkleuren huidige bouwbesluit en NEN1010:</a:t>
            </a:r>
          </a:p>
          <a:p>
            <a:endParaRPr lang="nl-NL" dirty="0">
              <a:solidFill>
                <a:srgbClr val="000000"/>
              </a:solidFill>
              <a:latin typeface="Open Sans"/>
            </a:endParaRPr>
          </a:p>
          <a:p>
            <a:pPr>
              <a:buFont typeface="Arial" panose="020B0604020202020204" pitchFamily="34" charset="0"/>
              <a:buChar char="•"/>
            </a:pPr>
            <a:r>
              <a:rPr lang="nl-NL" dirty="0">
                <a:solidFill>
                  <a:srgbClr val="000000"/>
                </a:solidFill>
                <a:latin typeface="Open Sans"/>
              </a:rPr>
              <a:t>Geel/groen: </a:t>
            </a:r>
            <a:r>
              <a:rPr lang="nl-NL" b="1" dirty="0">
                <a:solidFill>
                  <a:srgbClr val="000000"/>
                </a:solidFill>
                <a:latin typeface="Open Sans"/>
                <a:hlinkClick r:id="rId3"/>
              </a:rPr>
              <a:t>Aardedraad</a:t>
            </a:r>
            <a:r>
              <a:rPr lang="nl-NL" dirty="0">
                <a:solidFill>
                  <a:srgbClr val="000000"/>
                </a:solidFill>
                <a:latin typeface="Open Sans"/>
              </a:rPr>
              <a:t> dat zorgt voor ontlading en afvoer van spanning</a:t>
            </a:r>
            <a:endParaRPr lang="nl-NL" dirty="0">
              <a:solidFill>
                <a:srgbClr val="333333"/>
              </a:solidFill>
              <a:latin typeface="Open Sans"/>
            </a:endParaRPr>
          </a:p>
          <a:p>
            <a:pPr>
              <a:buFont typeface="Arial" panose="020B0604020202020204" pitchFamily="34" charset="0"/>
              <a:buChar char="•"/>
            </a:pPr>
            <a:r>
              <a:rPr lang="nl-NL" dirty="0">
                <a:solidFill>
                  <a:srgbClr val="000000"/>
                </a:solidFill>
                <a:latin typeface="Open Sans"/>
              </a:rPr>
              <a:t>Bruin: </a:t>
            </a:r>
            <a:r>
              <a:rPr lang="nl-NL" b="1" dirty="0">
                <a:solidFill>
                  <a:srgbClr val="000000"/>
                </a:solidFill>
                <a:latin typeface="Open Sans"/>
                <a:hlinkClick r:id="rId4"/>
              </a:rPr>
              <a:t>Fasedraad</a:t>
            </a:r>
            <a:r>
              <a:rPr lang="nl-NL" dirty="0">
                <a:solidFill>
                  <a:srgbClr val="000000"/>
                </a:solidFill>
                <a:latin typeface="Open Sans"/>
              </a:rPr>
              <a:t> (aanvoerdraad van de stroom)</a:t>
            </a:r>
            <a:endParaRPr lang="nl-NL" dirty="0">
              <a:solidFill>
                <a:srgbClr val="333333"/>
              </a:solidFill>
              <a:latin typeface="Open Sans"/>
            </a:endParaRPr>
          </a:p>
          <a:p>
            <a:pPr>
              <a:buFont typeface="Arial" panose="020B0604020202020204" pitchFamily="34" charset="0"/>
              <a:buChar char="•"/>
            </a:pPr>
            <a:r>
              <a:rPr lang="nl-NL" dirty="0">
                <a:solidFill>
                  <a:srgbClr val="000000"/>
                </a:solidFill>
                <a:latin typeface="Open Sans"/>
              </a:rPr>
              <a:t>Blauw: </a:t>
            </a:r>
            <a:r>
              <a:rPr lang="nl-NL" b="1" dirty="0">
                <a:solidFill>
                  <a:srgbClr val="000000"/>
                </a:solidFill>
                <a:latin typeface="Open Sans"/>
                <a:hlinkClick r:id="rId5"/>
              </a:rPr>
              <a:t>Nuldraad</a:t>
            </a:r>
            <a:r>
              <a:rPr lang="nl-NL" dirty="0">
                <a:solidFill>
                  <a:srgbClr val="000000"/>
                </a:solidFill>
                <a:latin typeface="Open Sans"/>
              </a:rPr>
              <a:t> (afvoerdraad van de stroom)</a:t>
            </a:r>
            <a:endParaRPr lang="nl-NL" dirty="0">
              <a:solidFill>
                <a:srgbClr val="333333"/>
              </a:solidFill>
              <a:latin typeface="Open Sans"/>
            </a:endParaRPr>
          </a:p>
          <a:p>
            <a:pPr>
              <a:buFont typeface="Arial" panose="020B0604020202020204" pitchFamily="34" charset="0"/>
              <a:buChar char="•"/>
            </a:pPr>
            <a:r>
              <a:rPr lang="nl-NL" dirty="0">
                <a:solidFill>
                  <a:srgbClr val="000000"/>
                </a:solidFill>
                <a:latin typeface="Open Sans"/>
              </a:rPr>
              <a:t>Zwart: </a:t>
            </a:r>
            <a:r>
              <a:rPr lang="nl-NL" b="1" dirty="0">
                <a:solidFill>
                  <a:srgbClr val="000000"/>
                </a:solidFill>
                <a:latin typeface="Open Sans"/>
                <a:hlinkClick r:id="rId6"/>
              </a:rPr>
              <a:t>Schakeldraad</a:t>
            </a:r>
            <a:r>
              <a:rPr lang="nl-NL" dirty="0">
                <a:solidFill>
                  <a:srgbClr val="000000"/>
                </a:solidFill>
                <a:latin typeface="Open Sans"/>
              </a:rPr>
              <a:t> om schakelaars mee te bedienen</a:t>
            </a:r>
            <a:endParaRPr lang="nl-NL" b="0" i="0" dirty="0">
              <a:solidFill>
                <a:srgbClr val="333333"/>
              </a:solidFill>
              <a:effectLst/>
              <a:latin typeface="Open Sans"/>
            </a:endParaRPr>
          </a:p>
        </p:txBody>
      </p:sp>
    </p:spTree>
    <p:extLst>
      <p:ext uri="{BB962C8B-B14F-4D97-AF65-F5344CB8AC3E}">
        <p14:creationId xmlns:p14="http://schemas.microsoft.com/office/powerpoint/2010/main" val="34782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A758C3D-A944-438F-85F1-F38B12E8B1C7}"/>
              </a:ext>
            </a:extLst>
          </p:cNvPr>
          <p:cNvSpPr/>
          <p:nvPr/>
        </p:nvSpPr>
        <p:spPr>
          <a:xfrm>
            <a:off x="835925" y="818634"/>
            <a:ext cx="9648795" cy="1723549"/>
          </a:xfrm>
          <a:prstGeom prst="rect">
            <a:avLst/>
          </a:prstGeom>
        </p:spPr>
        <p:txBody>
          <a:bodyPr wrap="none">
            <a:spAutoFit/>
          </a:bodyPr>
          <a:lstStyle/>
          <a:p>
            <a:r>
              <a:rPr lang="nl-NL" sz="4400" b="1" dirty="0">
                <a:solidFill>
                  <a:srgbClr val="333333"/>
                </a:solidFill>
              </a:rPr>
              <a:t>Wat is elektriciteit</a:t>
            </a:r>
          </a:p>
          <a:p>
            <a:endParaRPr lang="nl-NL" sz="4400" b="1" i="0" dirty="0">
              <a:solidFill>
                <a:srgbClr val="333333"/>
              </a:solidFill>
              <a:effectLst/>
            </a:endParaRPr>
          </a:p>
          <a:p>
            <a:r>
              <a:rPr lang="nl-NL" dirty="0"/>
              <a:t>Elektriciteit bestaat uit een aantal verschillende elementen die in verhouding tot elkaar staan.</a:t>
            </a:r>
            <a:endParaRPr lang="nl-NL" sz="4400" b="0" i="0" dirty="0">
              <a:solidFill>
                <a:srgbClr val="333333"/>
              </a:solidFill>
              <a:effectLst/>
            </a:endParaRPr>
          </a:p>
        </p:txBody>
      </p:sp>
      <p:pic>
        <p:nvPicPr>
          <p:cNvPr id="6" name="Afbeelding 5">
            <a:extLst>
              <a:ext uri="{FF2B5EF4-FFF2-40B4-BE49-F238E27FC236}">
                <a16:creationId xmlns:a16="http://schemas.microsoft.com/office/drawing/2014/main" id="{F864C3A6-B8F4-4BEC-8B6C-C756752CF680}"/>
              </a:ext>
            </a:extLst>
          </p:cNvPr>
          <p:cNvPicPr>
            <a:picLocks noChangeAspect="1"/>
          </p:cNvPicPr>
          <p:nvPr/>
        </p:nvPicPr>
        <p:blipFill>
          <a:blip r:embed="rId2"/>
          <a:stretch>
            <a:fillRect/>
          </a:stretch>
        </p:blipFill>
        <p:spPr>
          <a:xfrm>
            <a:off x="3795712" y="3267591"/>
            <a:ext cx="5819775" cy="2771775"/>
          </a:xfrm>
          <a:prstGeom prst="rect">
            <a:avLst/>
          </a:prstGeom>
        </p:spPr>
      </p:pic>
    </p:spTree>
    <p:extLst>
      <p:ext uri="{BB962C8B-B14F-4D97-AF65-F5344CB8AC3E}">
        <p14:creationId xmlns:p14="http://schemas.microsoft.com/office/powerpoint/2010/main" val="51069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D68A7CD-941D-4CF4-AFA0-0EC0C2714125}"/>
              </a:ext>
            </a:extLst>
          </p:cNvPr>
          <p:cNvSpPr>
            <a:spLocks noGrp="1"/>
          </p:cNvSpPr>
          <p:nvPr>
            <p:ph type="ctrTitle"/>
          </p:nvPr>
        </p:nvSpPr>
        <p:spPr>
          <a:xfrm>
            <a:off x="720000" y="1188000"/>
            <a:ext cx="8280000" cy="720000"/>
          </a:xfrm>
        </p:spPr>
        <p:txBody>
          <a:bodyPr/>
          <a:lstStyle/>
          <a:p>
            <a:r>
              <a:rPr lang="nl-NL" dirty="0">
                <a:solidFill>
                  <a:schemeClr val="tx1"/>
                </a:solidFill>
              </a:rPr>
              <a:t>Krachtstroom</a:t>
            </a:r>
          </a:p>
        </p:txBody>
      </p:sp>
      <p:pic>
        <p:nvPicPr>
          <p:cNvPr id="6146" name="Picture 2" descr="Zekering 16 A snel, 5 stuks kopen bij HORNBACH">
            <a:extLst>
              <a:ext uri="{FF2B5EF4-FFF2-40B4-BE49-F238E27FC236}">
                <a16:creationId xmlns:a16="http://schemas.microsoft.com/office/drawing/2014/main" id="{3FA99C6B-4A8B-444E-90EA-4E1C26E7A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2471737"/>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MAT zekeringkast 1 fase 3 sokkelautomaten 220x220">
            <a:extLst>
              <a:ext uri="{FF2B5EF4-FFF2-40B4-BE49-F238E27FC236}">
                <a16:creationId xmlns:a16="http://schemas.microsoft.com/office/drawing/2014/main" id="{53E1848A-9FDD-4AAF-86B1-8A3261A9C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600" y="444500"/>
            <a:ext cx="2501900" cy="25019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D1517935-318F-42EF-B2CB-973276BFB81D}"/>
              </a:ext>
            </a:extLst>
          </p:cNvPr>
          <p:cNvPicPr>
            <a:picLocks noChangeAspect="1"/>
          </p:cNvPicPr>
          <p:nvPr/>
        </p:nvPicPr>
        <p:blipFill>
          <a:blip r:embed="rId4"/>
          <a:stretch>
            <a:fillRect/>
          </a:stretch>
        </p:blipFill>
        <p:spPr>
          <a:xfrm>
            <a:off x="9398000" y="3955654"/>
            <a:ext cx="1333500" cy="2097484"/>
          </a:xfrm>
          <a:prstGeom prst="rect">
            <a:avLst/>
          </a:prstGeom>
        </p:spPr>
      </p:pic>
      <p:pic>
        <p:nvPicPr>
          <p:cNvPr id="5" name="Afbeelding 4">
            <a:extLst>
              <a:ext uri="{FF2B5EF4-FFF2-40B4-BE49-F238E27FC236}">
                <a16:creationId xmlns:a16="http://schemas.microsoft.com/office/drawing/2014/main" id="{D79C7CF3-0905-496E-A242-25CBFFE196DF}"/>
              </a:ext>
            </a:extLst>
          </p:cNvPr>
          <p:cNvPicPr>
            <a:picLocks noChangeAspect="1"/>
          </p:cNvPicPr>
          <p:nvPr/>
        </p:nvPicPr>
        <p:blipFill>
          <a:blip r:embed="rId5"/>
          <a:stretch>
            <a:fillRect/>
          </a:stretch>
        </p:blipFill>
        <p:spPr>
          <a:xfrm>
            <a:off x="5539581" y="940484"/>
            <a:ext cx="1876425" cy="2121804"/>
          </a:xfrm>
          <a:prstGeom prst="rect">
            <a:avLst/>
          </a:prstGeom>
        </p:spPr>
      </p:pic>
      <p:pic>
        <p:nvPicPr>
          <p:cNvPr id="6152" name="Picture 8" descr="Zekering | Smeltveiligheid | Superflink.nl">
            <a:extLst>
              <a:ext uri="{FF2B5EF4-FFF2-40B4-BE49-F238E27FC236}">
                <a16:creationId xmlns:a16="http://schemas.microsoft.com/office/drawing/2014/main" id="{786BFB65-D3DE-4A24-BC3A-0A5F09A1D4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7250" y="4360861"/>
            <a:ext cx="2552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Automatische zekeringen kopen? Altijd de beste prijs | Solyd">
            <a:extLst>
              <a:ext uri="{FF2B5EF4-FFF2-40B4-BE49-F238E27FC236}">
                <a16:creationId xmlns:a16="http://schemas.microsoft.com/office/drawing/2014/main" id="{9244F625-CA90-4515-84AA-BFF21CEA50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7893" y="4016376"/>
            <a:ext cx="186690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08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154"/>
                                        </p:tgtEl>
                                        <p:attrNameLst>
                                          <p:attrName>style.visibility</p:attrName>
                                        </p:attrNameLst>
                                      </p:cBhvr>
                                      <p:to>
                                        <p:strVal val="visible"/>
                                      </p:to>
                                    </p:set>
                                    <p:animEffect transition="in" filter="fade">
                                      <p:cBhvr>
                                        <p:cTn id="19" dur="1000"/>
                                        <p:tgtEl>
                                          <p:spTgt spid="6154"/>
                                        </p:tgtEl>
                                      </p:cBhvr>
                                    </p:animEffect>
                                    <p:anim calcmode="lin" valueType="num">
                                      <p:cBhvr>
                                        <p:cTn id="20" dur="1000" fill="hold"/>
                                        <p:tgtEl>
                                          <p:spTgt spid="6154"/>
                                        </p:tgtEl>
                                        <p:attrNameLst>
                                          <p:attrName>ppt_x</p:attrName>
                                        </p:attrNameLst>
                                      </p:cBhvr>
                                      <p:tavLst>
                                        <p:tav tm="0">
                                          <p:val>
                                            <p:strVal val="#ppt_x"/>
                                          </p:val>
                                        </p:tav>
                                        <p:tav tm="100000">
                                          <p:val>
                                            <p:strVal val="#ppt_x"/>
                                          </p:val>
                                        </p:tav>
                                      </p:tavLst>
                                    </p:anim>
                                    <p:anim calcmode="lin" valueType="num">
                                      <p:cBhvr>
                                        <p:cTn id="21" dur="1000" fill="hold"/>
                                        <p:tgtEl>
                                          <p:spTgt spid="615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D68A7CD-941D-4CF4-AFA0-0EC0C2714125}"/>
              </a:ext>
            </a:extLst>
          </p:cNvPr>
          <p:cNvSpPr>
            <a:spLocks noGrp="1"/>
          </p:cNvSpPr>
          <p:nvPr>
            <p:ph type="ctrTitle"/>
          </p:nvPr>
        </p:nvSpPr>
        <p:spPr>
          <a:xfrm>
            <a:off x="720000" y="1188000"/>
            <a:ext cx="8280000" cy="720000"/>
          </a:xfrm>
        </p:spPr>
        <p:txBody>
          <a:bodyPr/>
          <a:lstStyle/>
          <a:p>
            <a:r>
              <a:rPr lang="nl-NL" dirty="0">
                <a:solidFill>
                  <a:schemeClr val="tx1"/>
                </a:solidFill>
              </a:rPr>
              <a:t>Krachtstroom</a:t>
            </a:r>
          </a:p>
        </p:txBody>
      </p:sp>
      <p:pic>
        <p:nvPicPr>
          <p:cNvPr id="7170" name="Picture 2" descr="Zekering Huis">
            <a:extLst>
              <a:ext uri="{FF2B5EF4-FFF2-40B4-BE49-F238E27FC236}">
                <a16:creationId xmlns:a16="http://schemas.microsoft.com/office/drawing/2014/main" id="{2523872C-E889-47B9-9E63-9D9F4E616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450" y="3709507"/>
            <a:ext cx="8481350" cy="2671626"/>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7FC1F250-43B1-4B56-8EDC-49A7B3188C06}"/>
              </a:ext>
            </a:extLst>
          </p:cNvPr>
          <p:cNvSpPr/>
          <p:nvPr/>
        </p:nvSpPr>
        <p:spPr>
          <a:xfrm>
            <a:off x="1475450" y="2963827"/>
            <a:ext cx="5634876" cy="369332"/>
          </a:xfrm>
          <a:prstGeom prst="rect">
            <a:avLst/>
          </a:prstGeom>
        </p:spPr>
        <p:txBody>
          <a:bodyPr wrap="none">
            <a:spAutoFit/>
          </a:bodyPr>
          <a:lstStyle/>
          <a:p>
            <a:r>
              <a:rPr lang="nl-NL" dirty="0">
                <a:solidFill>
                  <a:srgbClr val="666666"/>
                </a:solidFill>
                <a:latin typeface="Arial" panose="020B0604020202020204" pitchFamily="34" charset="0"/>
              </a:rPr>
              <a:t>Smeltpatronen, Smeltveiligheid, Stoppen, Zekeringen</a:t>
            </a:r>
            <a:endParaRPr lang="nl-NL" dirty="0"/>
          </a:p>
        </p:txBody>
      </p:sp>
    </p:spTree>
    <p:extLst>
      <p:ext uri="{BB962C8B-B14F-4D97-AF65-F5344CB8AC3E}">
        <p14:creationId xmlns:p14="http://schemas.microsoft.com/office/powerpoint/2010/main" val="2244863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D68A7CD-941D-4CF4-AFA0-0EC0C2714125}"/>
              </a:ext>
            </a:extLst>
          </p:cNvPr>
          <p:cNvSpPr>
            <a:spLocks noGrp="1"/>
          </p:cNvSpPr>
          <p:nvPr>
            <p:ph type="ctrTitle"/>
          </p:nvPr>
        </p:nvSpPr>
        <p:spPr>
          <a:xfrm>
            <a:off x="720000" y="1188000"/>
            <a:ext cx="8280000" cy="720000"/>
          </a:xfrm>
        </p:spPr>
        <p:txBody>
          <a:bodyPr/>
          <a:lstStyle/>
          <a:p>
            <a:r>
              <a:rPr lang="nl-NL" dirty="0">
                <a:solidFill>
                  <a:schemeClr val="tx1"/>
                </a:solidFill>
              </a:rPr>
              <a:t>Krachtstroom</a:t>
            </a:r>
          </a:p>
        </p:txBody>
      </p:sp>
      <p:sp>
        <p:nvSpPr>
          <p:cNvPr id="2" name="Rechthoek 1">
            <a:extLst>
              <a:ext uri="{FF2B5EF4-FFF2-40B4-BE49-F238E27FC236}">
                <a16:creationId xmlns:a16="http://schemas.microsoft.com/office/drawing/2014/main" id="{44337B54-4ED1-4C97-8EA5-35E2FAD931FC}"/>
              </a:ext>
            </a:extLst>
          </p:cNvPr>
          <p:cNvSpPr/>
          <p:nvPr/>
        </p:nvSpPr>
        <p:spPr>
          <a:xfrm>
            <a:off x="720000" y="1985366"/>
            <a:ext cx="9242045" cy="1508105"/>
          </a:xfrm>
          <a:prstGeom prst="rect">
            <a:avLst/>
          </a:prstGeom>
        </p:spPr>
        <p:txBody>
          <a:bodyPr wrap="square">
            <a:spAutoFit/>
          </a:bodyPr>
          <a:lstStyle/>
          <a:p>
            <a:r>
              <a:rPr lang="nl-NL" sz="2400" dirty="0"/>
              <a:t>Wat is een automatische schakelaar?</a:t>
            </a:r>
          </a:p>
          <a:p>
            <a:endParaRPr lang="nl-NL" sz="2400" b="0" i="0" u="none" strike="noStrike" dirty="0">
              <a:effectLst/>
              <a:latin typeface="Maven Pro"/>
            </a:endParaRPr>
          </a:p>
          <a:p>
            <a:r>
              <a:rPr lang="nl-NL" sz="2200" dirty="0"/>
              <a:t>Dat het elektrische circuit onderbreekt als er door kortsluiting of overbelasting een te hoge stroom in de installatie ontstaat.</a:t>
            </a:r>
            <a:endParaRPr lang="nl-NL" sz="2200" i="0" u="none" strike="noStrike" dirty="0">
              <a:effectLst/>
              <a:latin typeface="Maven Pro"/>
            </a:endParaRPr>
          </a:p>
        </p:txBody>
      </p:sp>
      <p:sp>
        <p:nvSpPr>
          <p:cNvPr id="4" name="Rechthoek 3">
            <a:extLst>
              <a:ext uri="{FF2B5EF4-FFF2-40B4-BE49-F238E27FC236}">
                <a16:creationId xmlns:a16="http://schemas.microsoft.com/office/drawing/2014/main" id="{A5327921-2877-41FD-A17B-92981DC6EC80}"/>
              </a:ext>
            </a:extLst>
          </p:cNvPr>
          <p:cNvSpPr/>
          <p:nvPr/>
        </p:nvSpPr>
        <p:spPr>
          <a:xfrm>
            <a:off x="504100" y="3718679"/>
            <a:ext cx="10290900" cy="3139321"/>
          </a:xfrm>
          <a:prstGeom prst="rect">
            <a:avLst/>
          </a:prstGeom>
        </p:spPr>
        <p:txBody>
          <a:bodyPr wrap="square">
            <a:spAutoFit/>
          </a:bodyPr>
          <a:lstStyle/>
          <a:p>
            <a:r>
              <a:rPr lang="nl-NL" sz="2200" dirty="0">
                <a:solidFill>
                  <a:srgbClr val="404040"/>
                </a:solidFill>
                <a:latin typeface="Tahoma" panose="020B0604030504040204" pitchFamily="34" charset="0"/>
              </a:rPr>
              <a:t>Bij een automatische schakelaar bestaat de overstroombeveiliging uit twee in serie geschakelde elementen:</a:t>
            </a:r>
          </a:p>
          <a:p>
            <a:endParaRPr lang="nl-NL" sz="2200" dirty="0">
              <a:solidFill>
                <a:srgbClr val="404040"/>
              </a:solidFill>
              <a:latin typeface="Tahoma" panose="020B0604030504040204" pitchFamily="34" charset="0"/>
            </a:endParaRPr>
          </a:p>
          <a:p>
            <a:pPr>
              <a:buFont typeface="Arial" panose="020B0604020202020204" pitchFamily="34" charset="0"/>
              <a:buChar char="•"/>
            </a:pPr>
            <a:r>
              <a:rPr lang="nl-NL" sz="2200" dirty="0">
                <a:solidFill>
                  <a:srgbClr val="404040"/>
                </a:solidFill>
                <a:latin typeface="Tahoma" panose="020B0604030504040204" pitchFamily="34" charset="0"/>
              </a:rPr>
              <a:t>een magnetische beveiliging die beschermt tegen kortsluiting</a:t>
            </a:r>
          </a:p>
          <a:p>
            <a:pPr>
              <a:buFont typeface="Arial" panose="020B0604020202020204" pitchFamily="34" charset="0"/>
              <a:buChar char="•"/>
            </a:pPr>
            <a:r>
              <a:rPr lang="nl-NL" sz="2200" dirty="0">
                <a:solidFill>
                  <a:srgbClr val="404040"/>
                </a:solidFill>
                <a:latin typeface="Tahoma" panose="020B0604030504040204" pitchFamily="34" charset="0"/>
              </a:rPr>
              <a:t>een thermische beveiliging die in actie schiet bij overbelasting.</a:t>
            </a:r>
          </a:p>
          <a:p>
            <a:pPr>
              <a:buFont typeface="Arial" panose="020B0604020202020204" pitchFamily="34" charset="0"/>
              <a:buChar char="•"/>
            </a:pPr>
            <a:endParaRPr lang="nl-NL" sz="2200" dirty="0">
              <a:solidFill>
                <a:srgbClr val="404040"/>
              </a:solidFill>
              <a:latin typeface="Tahoma" panose="020B0604030504040204" pitchFamily="34" charset="0"/>
            </a:endParaRPr>
          </a:p>
          <a:p>
            <a:r>
              <a:rPr lang="nl-NL" sz="2200" dirty="0">
                <a:solidFill>
                  <a:srgbClr val="404040"/>
                </a:solidFill>
                <a:latin typeface="Tahoma" panose="020B0604030504040204" pitchFamily="34" charset="0"/>
              </a:rPr>
              <a:t>De automaat kan na een incident gewoon opnieuw ingeschakeld worden. Smeltzekeringen worden dan ook meer en meer vervangen door automatische schakelaars.</a:t>
            </a:r>
            <a:endParaRPr lang="nl-NL" sz="2200" b="0" i="0" dirty="0">
              <a:solidFill>
                <a:srgbClr val="404040"/>
              </a:solidFill>
              <a:effectLst/>
              <a:latin typeface="Tahoma" panose="020B0604030504040204" pitchFamily="34" charset="0"/>
            </a:endParaRPr>
          </a:p>
        </p:txBody>
      </p:sp>
      <p:pic>
        <p:nvPicPr>
          <p:cNvPr id="5" name="Afbeelding 4">
            <a:extLst>
              <a:ext uri="{FF2B5EF4-FFF2-40B4-BE49-F238E27FC236}">
                <a16:creationId xmlns:a16="http://schemas.microsoft.com/office/drawing/2014/main" id="{79119CB7-8E8A-4BF9-9982-0040ED74B3EF}"/>
              </a:ext>
            </a:extLst>
          </p:cNvPr>
          <p:cNvPicPr>
            <a:picLocks noChangeAspect="1"/>
          </p:cNvPicPr>
          <p:nvPr/>
        </p:nvPicPr>
        <p:blipFill>
          <a:blip r:embed="rId2"/>
          <a:stretch>
            <a:fillRect/>
          </a:stretch>
        </p:blipFill>
        <p:spPr>
          <a:xfrm>
            <a:off x="8510587" y="511175"/>
            <a:ext cx="2714625" cy="1847850"/>
          </a:xfrm>
          <a:prstGeom prst="rect">
            <a:avLst/>
          </a:prstGeom>
        </p:spPr>
      </p:pic>
    </p:spTree>
    <p:extLst>
      <p:ext uri="{BB962C8B-B14F-4D97-AF65-F5344CB8AC3E}">
        <p14:creationId xmlns:p14="http://schemas.microsoft.com/office/powerpoint/2010/main" val="405909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D68A7CD-941D-4CF4-AFA0-0EC0C2714125}"/>
              </a:ext>
            </a:extLst>
          </p:cNvPr>
          <p:cNvSpPr>
            <a:spLocks noGrp="1"/>
          </p:cNvSpPr>
          <p:nvPr>
            <p:ph type="ctrTitle"/>
          </p:nvPr>
        </p:nvSpPr>
        <p:spPr>
          <a:xfrm>
            <a:off x="1104900" y="711200"/>
            <a:ext cx="7895100" cy="685800"/>
          </a:xfrm>
        </p:spPr>
        <p:txBody>
          <a:bodyPr/>
          <a:lstStyle/>
          <a:p>
            <a:r>
              <a:rPr lang="nl-NL" dirty="0">
                <a:solidFill>
                  <a:schemeClr val="tx1"/>
                </a:solidFill>
              </a:rPr>
              <a:t>Opdracht: </a:t>
            </a:r>
            <a:br>
              <a:rPr lang="nl-NL" dirty="0">
                <a:solidFill>
                  <a:schemeClr val="tx1"/>
                </a:solidFill>
              </a:rPr>
            </a:br>
            <a:r>
              <a:rPr lang="nl-NL" dirty="0"/>
              <a:t>e kas</a:t>
            </a:r>
            <a:br>
              <a:rPr lang="nl-NL" dirty="0"/>
            </a:br>
            <a:endParaRPr lang="nl-NL" sz="2400" b="0" dirty="0">
              <a:solidFill>
                <a:schemeClr val="tx1"/>
              </a:solidFill>
            </a:endParaRPr>
          </a:p>
        </p:txBody>
      </p:sp>
      <p:sp>
        <p:nvSpPr>
          <p:cNvPr id="4" name="Tekstvak 3">
            <a:extLst>
              <a:ext uri="{FF2B5EF4-FFF2-40B4-BE49-F238E27FC236}">
                <a16:creationId xmlns:a16="http://schemas.microsoft.com/office/drawing/2014/main" id="{5F29F8EE-3B3A-47D5-A31D-E9A2EFBFD843}"/>
              </a:ext>
            </a:extLst>
          </p:cNvPr>
          <p:cNvSpPr txBox="1"/>
          <p:nvPr/>
        </p:nvSpPr>
        <p:spPr>
          <a:xfrm>
            <a:off x="1460500" y="2819400"/>
            <a:ext cx="6583918" cy="1477328"/>
          </a:xfrm>
          <a:prstGeom prst="rect">
            <a:avLst/>
          </a:prstGeom>
          <a:noFill/>
        </p:spPr>
        <p:txBody>
          <a:bodyPr wrap="none" rtlCol="0">
            <a:spAutoFit/>
          </a:bodyPr>
          <a:lstStyle/>
          <a:p>
            <a:r>
              <a:rPr lang="nl-NL" dirty="0"/>
              <a:t>Maak van de module  </a:t>
            </a:r>
            <a:r>
              <a:rPr lang="nl-NL" b="1" dirty="0"/>
              <a:t>CIV </a:t>
            </a:r>
            <a:r>
              <a:rPr lang="nl-NL" b="1" dirty="0" err="1"/>
              <a:t>t&amp;U</a:t>
            </a:r>
            <a:r>
              <a:rPr lang="nl-NL" b="1" dirty="0"/>
              <a:t> Techniek in de kas</a:t>
            </a:r>
          </a:p>
          <a:p>
            <a:r>
              <a:rPr lang="nl-NL" b="1" dirty="0"/>
              <a:t>Techniek, Klas 3, </a:t>
            </a:r>
          </a:p>
          <a:p>
            <a:endParaRPr lang="nl-NL" b="1" dirty="0"/>
          </a:p>
          <a:p>
            <a:r>
              <a:rPr lang="nl-NL" dirty="0">
                <a:hlinkClick r:id="rId2"/>
              </a:rPr>
              <a:t>Techniek - Lesmateriaal – Wikiwijs</a:t>
            </a:r>
            <a:r>
              <a:rPr lang="nl-NL" dirty="0"/>
              <a:t>  hoofdstuk 1.7 Krachtstroom</a:t>
            </a:r>
            <a:endParaRPr lang="nl-NL" b="1" dirty="0"/>
          </a:p>
          <a:p>
            <a:endParaRPr lang="nl-NL" dirty="0"/>
          </a:p>
        </p:txBody>
      </p:sp>
    </p:spTree>
    <p:extLst>
      <p:ext uri="{BB962C8B-B14F-4D97-AF65-F5344CB8AC3E}">
        <p14:creationId xmlns:p14="http://schemas.microsoft.com/office/powerpoint/2010/main" val="191655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A758C3D-A944-438F-85F1-F38B12E8B1C7}"/>
              </a:ext>
            </a:extLst>
          </p:cNvPr>
          <p:cNvSpPr/>
          <p:nvPr/>
        </p:nvSpPr>
        <p:spPr>
          <a:xfrm>
            <a:off x="467625" y="805934"/>
            <a:ext cx="3278875" cy="769441"/>
          </a:xfrm>
          <a:prstGeom prst="rect">
            <a:avLst/>
          </a:prstGeom>
        </p:spPr>
        <p:txBody>
          <a:bodyPr wrap="square">
            <a:spAutoFit/>
          </a:bodyPr>
          <a:lstStyle/>
          <a:p>
            <a:r>
              <a:rPr lang="nl-NL" sz="4400" b="1" dirty="0">
                <a:solidFill>
                  <a:srgbClr val="333333"/>
                </a:solidFill>
              </a:rPr>
              <a:t>elektriciteit</a:t>
            </a:r>
            <a:endParaRPr lang="nl-NL" sz="4400" b="0" i="0" dirty="0">
              <a:solidFill>
                <a:srgbClr val="333333"/>
              </a:solidFill>
              <a:effectLst/>
            </a:endParaRPr>
          </a:p>
        </p:txBody>
      </p:sp>
      <p:sp>
        <p:nvSpPr>
          <p:cNvPr id="3" name="Rechthoek 2">
            <a:extLst>
              <a:ext uri="{FF2B5EF4-FFF2-40B4-BE49-F238E27FC236}">
                <a16:creationId xmlns:a16="http://schemas.microsoft.com/office/drawing/2014/main" id="{A01903C4-F78A-4D7A-B631-20D311459181}"/>
              </a:ext>
            </a:extLst>
          </p:cNvPr>
          <p:cNvSpPr/>
          <p:nvPr/>
        </p:nvSpPr>
        <p:spPr>
          <a:xfrm>
            <a:off x="914400" y="2102535"/>
            <a:ext cx="7289800" cy="369332"/>
          </a:xfrm>
          <a:prstGeom prst="rect">
            <a:avLst/>
          </a:prstGeom>
        </p:spPr>
        <p:txBody>
          <a:bodyPr wrap="square">
            <a:spAutoFit/>
          </a:bodyPr>
          <a:lstStyle/>
          <a:p>
            <a:r>
              <a:rPr lang="nl-NL" b="1" dirty="0">
                <a:solidFill>
                  <a:srgbClr val="333333"/>
                </a:solidFill>
                <a:latin typeface="Roboto"/>
              </a:rPr>
              <a:t>Wat is het verschil tussen spanning, stroom en weerstand?</a:t>
            </a:r>
            <a:endParaRPr lang="nl-NL" b="0" i="0" dirty="0">
              <a:solidFill>
                <a:srgbClr val="333333"/>
              </a:solidFill>
              <a:effectLst/>
              <a:latin typeface="Roboto"/>
            </a:endParaRPr>
          </a:p>
        </p:txBody>
      </p:sp>
      <p:graphicFrame>
        <p:nvGraphicFramePr>
          <p:cNvPr id="4" name="Tabel 3">
            <a:extLst>
              <a:ext uri="{FF2B5EF4-FFF2-40B4-BE49-F238E27FC236}">
                <a16:creationId xmlns:a16="http://schemas.microsoft.com/office/drawing/2014/main" id="{5C85DC1C-9F8B-4863-B64C-387EDDFA51BE}"/>
              </a:ext>
            </a:extLst>
          </p:cNvPr>
          <p:cNvGraphicFramePr>
            <a:graphicFrameLocks noGrp="1"/>
          </p:cNvGraphicFramePr>
          <p:nvPr>
            <p:extLst>
              <p:ext uri="{D42A27DB-BD31-4B8C-83A1-F6EECF244321}">
                <p14:modId xmlns:p14="http://schemas.microsoft.com/office/powerpoint/2010/main" val="3623246648"/>
              </p:ext>
            </p:extLst>
          </p:nvPr>
        </p:nvGraphicFramePr>
        <p:xfrm>
          <a:off x="774702" y="2999027"/>
          <a:ext cx="7073898" cy="1744981"/>
        </p:xfrm>
        <a:graphic>
          <a:graphicData uri="http://schemas.openxmlformats.org/drawingml/2006/table">
            <a:tbl>
              <a:tblPr/>
              <a:tblGrid>
                <a:gridCol w="2357966">
                  <a:extLst>
                    <a:ext uri="{9D8B030D-6E8A-4147-A177-3AD203B41FA5}">
                      <a16:colId xmlns:a16="http://schemas.microsoft.com/office/drawing/2014/main" val="3246449078"/>
                    </a:ext>
                  </a:extLst>
                </a:gridCol>
                <a:gridCol w="2357966">
                  <a:extLst>
                    <a:ext uri="{9D8B030D-6E8A-4147-A177-3AD203B41FA5}">
                      <a16:colId xmlns:a16="http://schemas.microsoft.com/office/drawing/2014/main" val="102643678"/>
                    </a:ext>
                  </a:extLst>
                </a:gridCol>
                <a:gridCol w="2357966">
                  <a:extLst>
                    <a:ext uri="{9D8B030D-6E8A-4147-A177-3AD203B41FA5}">
                      <a16:colId xmlns:a16="http://schemas.microsoft.com/office/drawing/2014/main" val="450218877"/>
                    </a:ext>
                  </a:extLst>
                </a:gridCol>
              </a:tblGrid>
              <a:tr h="441125">
                <a:tc>
                  <a:txBody>
                    <a:bodyPr/>
                    <a:lstStyle/>
                    <a:p>
                      <a:pPr marL="285750" indent="-285750" algn="l">
                        <a:buFont typeface="Arial" panose="020B0604020202020204" pitchFamily="34" charset="0"/>
                        <a:buChar char="•"/>
                      </a:pPr>
                      <a:r>
                        <a:rPr lang="nl-NL" b="1" dirty="0">
                          <a:effectLst/>
                        </a:rPr>
                        <a:t>Spanning</a:t>
                      </a:r>
                      <a:endParaRPr lang="nl-NL" dirty="0">
                        <a:effectLst/>
                      </a:endParaRPr>
                    </a:p>
                  </a:txBody>
                  <a:tcPr marL="6350" marR="6350" marT="6350" marB="6350" anchor="ctr">
                    <a:lnL>
                      <a:noFill/>
                    </a:lnL>
                    <a:lnR>
                      <a:noFill/>
                    </a:lnR>
                    <a:lnT>
                      <a:noFill/>
                    </a:lnT>
                    <a:lnB>
                      <a:noFill/>
                    </a:lnB>
                    <a:solidFill>
                      <a:srgbClr val="FFFFFF"/>
                    </a:solidFill>
                  </a:tcPr>
                </a:tc>
                <a:tc>
                  <a:txBody>
                    <a:bodyPr/>
                    <a:lstStyle/>
                    <a:p>
                      <a:r>
                        <a:rPr lang="nl-NL">
                          <a:effectLst/>
                        </a:rPr>
                        <a:t>uitgedrukt in </a:t>
                      </a:r>
                      <a:r>
                        <a:rPr lang="nl-NL" b="1">
                          <a:effectLst/>
                        </a:rPr>
                        <a:t>volt </a:t>
                      </a:r>
                      <a:endParaRPr lang="nl-NL">
                        <a:effectLst/>
                      </a:endParaRPr>
                    </a:p>
                  </a:txBody>
                  <a:tcPr marL="6350" marR="6350" marT="6350" marB="6350" anchor="ctr">
                    <a:lnL>
                      <a:noFill/>
                    </a:lnL>
                    <a:lnR>
                      <a:noFill/>
                    </a:lnR>
                    <a:lnT>
                      <a:noFill/>
                    </a:lnT>
                    <a:lnB>
                      <a:noFill/>
                    </a:lnB>
                    <a:solidFill>
                      <a:srgbClr val="FFFFFF"/>
                    </a:solidFill>
                  </a:tcPr>
                </a:tc>
                <a:tc>
                  <a:txBody>
                    <a:bodyPr/>
                    <a:lstStyle/>
                    <a:p>
                      <a:r>
                        <a:rPr lang="nl-NL">
                          <a:effectLst/>
                        </a:rPr>
                        <a:t>weergegeven als </a:t>
                      </a:r>
                      <a:r>
                        <a:rPr lang="nl-NL" b="1">
                          <a:effectLst/>
                        </a:rPr>
                        <a:t>U</a:t>
                      </a:r>
                      <a:endParaRPr lang="nl-NL">
                        <a:effectLst/>
                      </a:endParaRPr>
                    </a:p>
                  </a:txBody>
                  <a:tcPr marL="6350" marR="6350" marT="6350" marB="6350" anchor="ctr">
                    <a:lnL>
                      <a:noFill/>
                    </a:lnL>
                    <a:lnR>
                      <a:noFill/>
                    </a:lnR>
                    <a:lnT>
                      <a:noFill/>
                    </a:lnT>
                    <a:lnB>
                      <a:noFill/>
                    </a:lnB>
                    <a:solidFill>
                      <a:srgbClr val="FFFFFF"/>
                    </a:solidFill>
                  </a:tcPr>
                </a:tc>
                <a:extLst>
                  <a:ext uri="{0D108BD9-81ED-4DB2-BD59-A6C34878D82A}">
                    <a16:rowId xmlns:a16="http://schemas.microsoft.com/office/drawing/2014/main" val="464457235"/>
                  </a:ext>
                </a:extLst>
              </a:tr>
              <a:tr h="862731">
                <a:tc>
                  <a:txBody>
                    <a:bodyPr/>
                    <a:lstStyle/>
                    <a:p>
                      <a:pPr marL="285750" indent="-285750" algn="l">
                        <a:buFont typeface="Arial" panose="020B0604020202020204" pitchFamily="34" charset="0"/>
                        <a:buChar char="•"/>
                      </a:pPr>
                      <a:r>
                        <a:rPr lang="nl-NL" b="1" dirty="0">
                          <a:effectLst/>
                        </a:rPr>
                        <a:t>Stroom</a:t>
                      </a:r>
                      <a:endParaRPr lang="nl-NL" dirty="0">
                        <a:effectLst/>
                      </a:endParaRPr>
                    </a:p>
                  </a:txBody>
                  <a:tcPr marL="6350" marR="6350" marT="6350" marB="6350" anchor="ctr">
                    <a:lnL>
                      <a:noFill/>
                    </a:lnL>
                    <a:lnR>
                      <a:noFill/>
                    </a:lnR>
                    <a:lnT>
                      <a:noFill/>
                    </a:lnT>
                    <a:lnB>
                      <a:noFill/>
                    </a:lnB>
                    <a:solidFill>
                      <a:srgbClr val="FFFFFF"/>
                    </a:solidFill>
                  </a:tcPr>
                </a:tc>
                <a:tc>
                  <a:txBody>
                    <a:bodyPr/>
                    <a:lstStyle/>
                    <a:p>
                      <a:r>
                        <a:rPr lang="nl-NL" dirty="0">
                          <a:effectLst/>
                        </a:rPr>
                        <a:t>uitgedrukt in </a:t>
                      </a:r>
                      <a:r>
                        <a:rPr lang="nl-NL" b="1" dirty="0">
                          <a:effectLst/>
                        </a:rPr>
                        <a:t>ampère </a:t>
                      </a:r>
                      <a:endParaRPr lang="nl-NL" dirty="0">
                        <a:effectLst/>
                      </a:endParaRPr>
                    </a:p>
                  </a:txBody>
                  <a:tcPr marL="6350" marR="6350" marT="6350" marB="6350" anchor="ctr">
                    <a:lnL>
                      <a:noFill/>
                    </a:lnL>
                    <a:lnR>
                      <a:noFill/>
                    </a:lnR>
                    <a:lnT>
                      <a:noFill/>
                    </a:lnT>
                    <a:lnB>
                      <a:noFill/>
                    </a:lnB>
                    <a:solidFill>
                      <a:srgbClr val="FFFFFF"/>
                    </a:solidFill>
                  </a:tcPr>
                </a:tc>
                <a:tc>
                  <a:txBody>
                    <a:bodyPr/>
                    <a:lstStyle/>
                    <a:p>
                      <a:r>
                        <a:rPr lang="nl-NL" dirty="0">
                          <a:effectLst/>
                        </a:rPr>
                        <a:t>weergegeven als </a:t>
                      </a:r>
                      <a:r>
                        <a:rPr lang="nl-NL" b="1" dirty="0">
                          <a:effectLst/>
                        </a:rPr>
                        <a:t>I</a:t>
                      </a:r>
                      <a:endParaRPr lang="nl-NL" dirty="0">
                        <a:effectLst/>
                      </a:endParaRPr>
                    </a:p>
                  </a:txBody>
                  <a:tcPr marL="6350" marR="6350" marT="6350" marB="6350" anchor="ctr">
                    <a:lnL>
                      <a:noFill/>
                    </a:lnL>
                    <a:lnR>
                      <a:noFill/>
                    </a:lnR>
                    <a:lnT>
                      <a:noFill/>
                    </a:lnT>
                    <a:lnB>
                      <a:noFill/>
                    </a:lnB>
                    <a:solidFill>
                      <a:srgbClr val="FFFFFF"/>
                    </a:solidFill>
                  </a:tcPr>
                </a:tc>
                <a:extLst>
                  <a:ext uri="{0D108BD9-81ED-4DB2-BD59-A6C34878D82A}">
                    <a16:rowId xmlns:a16="http://schemas.microsoft.com/office/drawing/2014/main" val="2870845473"/>
                  </a:ext>
                </a:extLst>
              </a:tr>
              <a:tr h="441125">
                <a:tc>
                  <a:txBody>
                    <a:bodyPr/>
                    <a:lstStyle/>
                    <a:p>
                      <a:pPr marL="285750" indent="-285750" algn="l">
                        <a:buFont typeface="Arial" panose="020B0604020202020204" pitchFamily="34" charset="0"/>
                        <a:buChar char="•"/>
                      </a:pPr>
                      <a:r>
                        <a:rPr lang="nl-NL" b="1" dirty="0">
                          <a:effectLst/>
                        </a:rPr>
                        <a:t>Weerstand</a:t>
                      </a:r>
                      <a:endParaRPr lang="nl-NL" dirty="0">
                        <a:effectLst/>
                      </a:endParaRPr>
                    </a:p>
                  </a:txBody>
                  <a:tcPr marL="6350" marR="6350" marT="6350" marB="6350" anchor="ctr">
                    <a:lnL>
                      <a:noFill/>
                    </a:lnL>
                    <a:lnR>
                      <a:noFill/>
                    </a:lnR>
                    <a:lnT>
                      <a:noFill/>
                    </a:lnT>
                    <a:lnB>
                      <a:noFill/>
                    </a:lnB>
                    <a:solidFill>
                      <a:srgbClr val="FFFFFF"/>
                    </a:solidFill>
                  </a:tcPr>
                </a:tc>
                <a:tc>
                  <a:txBody>
                    <a:bodyPr/>
                    <a:lstStyle/>
                    <a:p>
                      <a:r>
                        <a:rPr lang="nl-NL" dirty="0">
                          <a:effectLst/>
                        </a:rPr>
                        <a:t>uitgedrukt in </a:t>
                      </a:r>
                      <a:r>
                        <a:rPr lang="nl-NL" b="1" dirty="0">
                          <a:effectLst/>
                        </a:rPr>
                        <a:t>ohm</a:t>
                      </a:r>
                      <a:r>
                        <a:rPr lang="nl-NL" dirty="0">
                          <a:effectLst/>
                        </a:rPr>
                        <a:t> </a:t>
                      </a:r>
                    </a:p>
                  </a:txBody>
                  <a:tcPr marL="6350" marR="6350" marT="6350" marB="6350" anchor="ctr">
                    <a:lnL>
                      <a:noFill/>
                    </a:lnL>
                    <a:lnR>
                      <a:noFill/>
                    </a:lnR>
                    <a:lnT>
                      <a:noFill/>
                    </a:lnT>
                    <a:lnB>
                      <a:noFill/>
                    </a:lnB>
                    <a:solidFill>
                      <a:srgbClr val="FFFFFF"/>
                    </a:solidFill>
                  </a:tcPr>
                </a:tc>
                <a:tc>
                  <a:txBody>
                    <a:bodyPr/>
                    <a:lstStyle/>
                    <a:p>
                      <a:r>
                        <a:rPr lang="nl-NL" dirty="0">
                          <a:effectLst/>
                        </a:rPr>
                        <a:t>weergegeven als </a:t>
                      </a:r>
                      <a:r>
                        <a:rPr lang="nl-NL" b="1" dirty="0">
                          <a:effectLst/>
                        </a:rPr>
                        <a:t>R</a:t>
                      </a:r>
                      <a:endParaRPr lang="nl-NL" dirty="0">
                        <a:effectLst/>
                      </a:endParaRPr>
                    </a:p>
                  </a:txBody>
                  <a:tcPr marL="6350" marR="6350" marT="6350" marB="6350" anchor="ctr">
                    <a:lnL>
                      <a:noFill/>
                    </a:lnL>
                    <a:lnR>
                      <a:noFill/>
                    </a:lnR>
                    <a:lnT>
                      <a:noFill/>
                    </a:lnT>
                    <a:lnB>
                      <a:noFill/>
                    </a:lnB>
                    <a:solidFill>
                      <a:srgbClr val="FFFFFF"/>
                    </a:solidFill>
                  </a:tcPr>
                </a:tc>
                <a:extLst>
                  <a:ext uri="{0D108BD9-81ED-4DB2-BD59-A6C34878D82A}">
                    <a16:rowId xmlns:a16="http://schemas.microsoft.com/office/drawing/2014/main" val="1596703578"/>
                  </a:ext>
                </a:extLst>
              </a:tr>
            </a:tbl>
          </a:graphicData>
        </a:graphic>
      </p:graphicFrame>
    </p:spTree>
    <p:extLst>
      <p:ext uri="{BB962C8B-B14F-4D97-AF65-F5344CB8AC3E}">
        <p14:creationId xmlns:p14="http://schemas.microsoft.com/office/powerpoint/2010/main" val="390746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A758C3D-A944-438F-85F1-F38B12E8B1C7}"/>
              </a:ext>
            </a:extLst>
          </p:cNvPr>
          <p:cNvSpPr/>
          <p:nvPr/>
        </p:nvSpPr>
        <p:spPr>
          <a:xfrm>
            <a:off x="467625" y="805934"/>
            <a:ext cx="3278875" cy="769441"/>
          </a:xfrm>
          <a:prstGeom prst="rect">
            <a:avLst/>
          </a:prstGeom>
        </p:spPr>
        <p:txBody>
          <a:bodyPr wrap="square">
            <a:spAutoFit/>
          </a:bodyPr>
          <a:lstStyle/>
          <a:p>
            <a:r>
              <a:rPr lang="nl-NL" sz="4400" b="1" dirty="0">
                <a:solidFill>
                  <a:srgbClr val="333333"/>
                </a:solidFill>
              </a:rPr>
              <a:t>elektriciteit</a:t>
            </a:r>
            <a:endParaRPr lang="nl-NL" sz="4400" b="0" i="0" dirty="0">
              <a:solidFill>
                <a:srgbClr val="333333"/>
              </a:solidFill>
              <a:effectLst/>
            </a:endParaRPr>
          </a:p>
        </p:txBody>
      </p:sp>
      <p:sp>
        <p:nvSpPr>
          <p:cNvPr id="3" name="Rechthoek 2">
            <a:extLst>
              <a:ext uri="{FF2B5EF4-FFF2-40B4-BE49-F238E27FC236}">
                <a16:creationId xmlns:a16="http://schemas.microsoft.com/office/drawing/2014/main" id="{53CBA182-7ECC-4C6A-BBA4-1022BB441D94}"/>
              </a:ext>
            </a:extLst>
          </p:cNvPr>
          <p:cNvSpPr/>
          <p:nvPr/>
        </p:nvSpPr>
        <p:spPr>
          <a:xfrm>
            <a:off x="317500" y="1976735"/>
            <a:ext cx="7912100" cy="646331"/>
          </a:xfrm>
          <a:prstGeom prst="rect">
            <a:avLst/>
          </a:prstGeom>
        </p:spPr>
        <p:txBody>
          <a:bodyPr wrap="square">
            <a:spAutoFit/>
          </a:bodyPr>
          <a:lstStyle/>
          <a:p>
            <a:r>
              <a:rPr lang="nl-NL" dirty="0">
                <a:solidFill>
                  <a:srgbClr val="333333"/>
                </a:solidFill>
                <a:latin typeface="Roboto"/>
              </a:rPr>
              <a:t>Er loopt pas stroom door een schakeling als er sprake is van een spanning. Deze spanning komt pas tot stand wanneer er een weerstand is gevormd.</a:t>
            </a:r>
            <a:endParaRPr lang="nl-NL" dirty="0"/>
          </a:p>
        </p:txBody>
      </p:sp>
      <p:pic>
        <p:nvPicPr>
          <p:cNvPr id="4" name="Afbeelding 3">
            <a:extLst>
              <a:ext uri="{FF2B5EF4-FFF2-40B4-BE49-F238E27FC236}">
                <a16:creationId xmlns:a16="http://schemas.microsoft.com/office/drawing/2014/main" id="{831CAC62-E5DE-4A58-8E25-21BAF73C155A}"/>
              </a:ext>
            </a:extLst>
          </p:cNvPr>
          <p:cNvPicPr>
            <a:picLocks noChangeAspect="1"/>
          </p:cNvPicPr>
          <p:nvPr/>
        </p:nvPicPr>
        <p:blipFill>
          <a:blip r:embed="rId2"/>
          <a:stretch>
            <a:fillRect/>
          </a:stretch>
        </p:blipFill>
        <p:spPr>
          <a:xfrm>
            <a:off x="7905750" y="3024426"/>
            <a:ext cx="2628900" cy="3162300"/>
          </a:xfrm>
          <a:prstGeom prst="rect">
            <a:avLst/>
          </a:prstGeom>
        </p:spPr>
      </p:pic>
      <p:sp>
        <p:nvSpPr>
          <p:cNvPr id="5" name="Rechthoek 4">
            <a:extLst>
              <a:ext uri="{FF2B5EF4-FFF2-40B4-BE49-F238E27FC236}">
                <a16:creationId xmlns:a16="http://schemas.microsoft.com/office/drawing/2014/main" id="{7906E14C-ECE8-4D54-A408-004B88BE04FA}"/>
              </a:ext>
            </a:extLst>
          </p:cNvPr>
          <p:cNvSpPr/>
          <p:nvPr/>
        </p:nvSpPr>
        <p:spPr>
          <a:xfrm>
            <a:off x="467625" y="3213100"/>
            <a:ext cx="6096000" cy="2585323"/>
          </a:xfrm>
          <a:prstGeom prst="rect">
            <a:avLst/>
          </a:prstGeom>
        </p:spPr>
        <p:txBody>
          <a:bodyPr>
            <a:spAutoFit/>
          </a:bodyPr>
          <a:lstStyle/>
          <a:p>
            <a:pPr marL="285750" indent="-285750">
              <a:buFont typeface="Arial" panose="020B0604020202020204" pitchFamily="34" charset="0"/>
              <a:buChar char="•"/>
            </a:pPr>
            <a:r>
              <a:rPr lang="nl-NL" dirty="0">
                <a:solidFill>
                  <a:srgbClr val="333333"/>
                </a:solidFill>
                <a:latin typeface="Roboto"/>
              </a:rPr>
              <a:t>De vergelijking rechts laat duidelijk zien hoe deze elementen zich tot elkaar verhouden.</a:t>
            </a:r>
          </a:p>
          <a:p>
            <a:pPr marL="285750" indent="-285750">
              <a:buFont typeface="Arial" panose="020B0604020202020204" pitchFamily="34" charset="0"/>
              <a:buChar char="•"/>
            </a:pPr>
            <a:endParaRPr lang="nl-NL" dirty="0">
              <a:solidFill>
                <a:srgbClr val="333333"/>
              </a:solidFill>
              <a:latin typeface="Roboto"/>
            </a:endParaRPr>
          </a:p>
          <a:p>
            <a:pPr marL="285750" indent="-285750">
              <a:buFont typeface="Arial" panose="020B0604020202020204" pitchFamily="34" charset="0"/>
              <a:buChar char="•"/>
            </a:pPr>
            <a:r>
              <a:rPr lang="nl-NL" dirty="0">
                <a:solidFill>
                  <a:srgbClr val="333333"/>
                </a:solidFill>
                <a:latin typeface="Roboto"/>
              </a:rPr>
              <a:t>Er is pas sprake van stroom (de hoeveelheid water die door het systeem loopt) als er spanning is opgebouwd in het systeem (de waterdruk). </a:t>
            </a:r>
          </a:p>
          <a:p>
            <a:pPr marL="285750" indent="-285750">
              <a:buFont typeface="Arial" panose="020B0604020202020204" pitchFamily="34" charset="0"/>
              <a:buChar char="•"/>
            </a:pPr>
            <a:r>
              <a:rPr lang="nl-NL" dirty="0">
                <a:solidFill>
                  <a:srgbClr val="333333"/>
                </a:solidFill>
                <a:latin typeface="Roboto"/>
              </a:rPr>
              <a:t>Deze waterdruk komt pas tot stand wanneer er een bepaalde weerstand is (een open- of dichtgedraaide kraan).</a:t>
            </a:r>
            <a:endParaRPr lang="nl-NL" b="0" i="0" dirty="0">
              <a:solidFill>
                <a:srgbClr val="333333"/>
              </a:solidFill>
              <a:effectLst/>
              <a:latin typeface="Roboto"/>
            </a:endParaRPr>
          </a:p>
        </p:txBody>
      </p:sp>
    </p:spTree>
    <p:extLst>
      <p:ext uri="{BB962C8B-B14F-4D97-AF65-F5344CB8AC3E}">
        <p14:creationId xmlns:p14="http://schemas.microsoft.com/office/powerpoint/2010/main" val="142193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A758C3D-A944-438F-85F1-F38B12E8B1C7}"/>
              </a:ext>
            </a:extLst>
          </p:cNvPr>
          <p:cNvSpPr/>
          <p:nvPr/>
        </p:nvSpPr>
        <p:spPr>
          <a:xfrm>
            <a:off x="467625" y="805934"/>
            <a:ext cx="9654275" cy="1446550"/>
          </a:xfrm>
          <a:prstGeom prst="rect">
            <a:avLst/>
          </a:prstGeom>
        </p:spPr>
        <p:txBody>
          <a:bodyPr wrap="square">
            <a:spAutoFit/>
          </a:bodyPr>
          <a:lstStyle/>
          <a:p>
            <a:r>
              <a:rPr lang="nl-NL" sz="4400" b="1" dirty="0">
                <a:solidFill>
                  <a:srgbClr val="333333"/>
                </a:solidFill>
              </a:rPr>
              <a:t>Elektriciteit            </a:t>
            </a:r>
            <a:r>
              <a:rPr lang="nl-NL" sz="4400" dirty="0"/>
              <a:t>Wet van Ohm</a:t>
            </a:r>
          </a:p>
          <a:p>
            <a:r>
              <a:rPr lang="nl-NL" sz="4400" b="1" dirty="0">
                <a:solidFill>
                  <a:srgbClr val="333333"/>
                </a:solidFill>
              </a:rPr>
              <a:t> </a:t>
            </a:r>
            <a:endParaRPr lang="nl-NL" sz="4400" b="0" i="0" dirty="0">
              <a:solidFill>
                <a:srgbClr val="333333"/>
              </a:solidFill>
              <a:effectLst/>
            </a:endParaRPr>
          </a:p>
        </p:txBody>
      </p:sp>
      <p:sp>
        <p:nvSpPr>
          <p:cNvPr id="3" name="Rechthoek 2">
            <a:extLst>
              <a:ext uri="{FF2B5EF4-FFF2-40B4-BE49-F238E27FC236}">
                <a16:creationId xmlns:a16="http://schemas.microsoft.com/office/drawing/2014/main" id="{00EF8C38-90A8-4703-AEB2-444BEC7438FC}"/>
              </a:ext>
            </a:extLst>
          </p:cNvPr>
          <p:cNvSpPr/>
          <p:nvPr/>
        </p:nvSpPr>
        <p:spPr>
          <a:xfrm>
            <a:off x="889000" y="1960384"/>
            <a:ext cx="9372600" cy="4247317"/>
          </a:xfrm>
          <a:prstGeom prst="rect">
            <a:avLst/>
          </a:prstGeom>
        </p:spPr>
        <p:txBody>
          <a:bodyPr wrap="square">
            <a:spAutoFit/>
          </a:bodyPr>
          <a:lstStyle/>
          <a:p>
            <a:r>
              <a:rPr lang="nl-NL" dirty="0">
                <a:solidFill>
                  <a:srgbClr val="333333"/>
                </a:solidFill>
                <a:latin typeface="Roboto"/>
              </a:rPr>
              <a:t>De verhouding tussen spanning, stroom en weerstand laat zich berekenen via de zogenaamde Wet van Ohm.</a:t>
            </a:r>
          </a:p>
          <a:p>
            <a:endParaRPr lang="nl-NL" dirty="0">
              <a:solidFill>
                <a:srgbClr val="333333"/>
              </a:solidFill>
              <a:latin typeface="Roboto"/>
            </a:endParaRPr>
          </a:p>
          <a:p>
            <a:r>
              <a:rPr lang="nl-NL" dirty="0">
                <a:solidFill>
                  <a:srgbClr val="333333"/>
                </a:solidFill>
                <a:latin typeface="Roboto"/>
              </a:rPr>
              <a:t> In formulevorm ziet deze er als volgt uit:</a:t>
            </a:r>
          </a:p>
          <a:p>
            <a:endParaRPr lang="nl-NL" dirty="0">
              <a:solidFill>
                <a:srgbClr val="333333"/>
              </a:solidFill>
              <a:latin typeface="Roboto"/>
            </a:endParaRPr>
          </a:p>
          <a:p>
            <a:r>
              <a:rPr lang="nl-NL" b="1" dirty="0">
                <a:solidFill>
                  <a:srgbClr val="333333"/>
                </a:solidFill>
                <a:latin typeface="Roboto"/>
              </a:rPr>
              <a:t>U (spanning) = I (stroom) x R (weerstand)</a:t>
            </a:r>
          </a:p>
          <a:p>
            <a:endParaRPr lang="nl-NL" dirty="0">
              <a:solidFill>
                <a:srgbClr val="333333"/>
              </a:solidFill>
              <a:latin typeface="Roboto"/>
            </a:endParaRPr>
          </a:p>
          <a:p>
            <a:r>
              <a:rPr lang="nl-NL" dirty="0">
                <a:solidFill>
                  <a:srgbClr val="333333"/>
                </a:solidFill>
                <a:latin typeface="Roboto"/>
              </a:rPr>
              <a:t>Wanneer er twee elementen bekend zijn, dan kan het derde element hiermee worden berekend.</a:t>
            </a:r>
          </a:p>
          <a:p>
            <a:endParaRPr lang="nl-NL" b="0" i="0" dirty="0">
              <a:solidFill>
                <a:srgbClr val="333333"/>
              </a:solidFill>
              <a:effectLst/>
              <a:latin typeface="Roboto"/>
            </a:endParaRPr>
          </a:p>
          <a:p>
            <a:pPr marL="285750" indent="-285750">
              <a:buFont typeface="Arial" panose="020B0604020202020204" pitchFamily="34" charset="0"/>
              <a:buChar char="•"/>
            </a:pPr>
            <a:r>
              <a:rPr lang="nl-NL" dirty="0"/>
              <a:t>Als laatste is er nog het vermogen. </a:t>
            </a:r>
          </a:p>
          <a:p>
            <a:pPr marL="285750" indent="-285750">
              <a:buFont typeface="Arial" panose="020B0604020202020204" pitchFamily="34" charset="0"/>
              <a:buChar char="•"/>
            </a:pPr>
            <a:r>
              <a:rPr lang="nl-NL" dirty="0"/>
              <a:t>Deze waarde wordt uitgedrukt in watt en is een afgeleide van de spanning en stroom. Vermenigvuldig de spanning met de stroom en u heeft het vermogen in Watt.</a:t>
            </a:r>
          </a:p>
          <a:p>
            <a:pPr marL="285750" indent="-285750">
              <a:buFont typeface="Arial" panose="020B0604020202020204" pitchFamily="34" charset="0"/>
              <a:buChar char="•"/>
            </a:pPr>
            <a:r>
              <a:rPr lang="nl-NL" dirty="0"/>
              <a:t>Een </a:t>
            </a:r>
            <a:r>
              <a:rPr lang="nl-NL" dirty="0">
                <a:hlinkClick r:id="rId2"/>
              </a:rPr>
              <a:t>stopcontact</a:t>
            </a:r>
            <a:r>
              <a:rPr lang="nl-NL" dirty="0"/>
              <a:t> met een spanning van 230V/AC en een stroom van 16A levert dus maximaal een vermogen van 3680 watt.</a:t>
            </a:r>
            <a:endParaRPr lang="nl-NL" b="0" i="0" dirty="0">
              <a:solidFill>
                <a:srgbClr val="333333"/>
              </a:solidFill>
              <a:effectLst/>
              <a:latin typeface="Roboto"/>
            </a:endParaRPr>
          </a:p>
        </p:txBody>
      </p:sp>
    </p:spTree>
    <p:extLst>
      <p:ext uri="{BB962C8B-B14F-4D97-AF65-F5344CB8AC3E}">
        <p14:creationId xmlns:p14="http://schemas.microsoft.com/office/powerpoint/2010/main" val="221892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000"/>
                                        <p:tgtEl>
                                          <p:spTgt spid="3">
                                            <p:txEl>
                                              <p:pRg st="9" end="9"/>
                                            </p:txEl>
                                          </p:spTgt>
                                        </p:tgtEl>
                                      </p:cBhvr>
                                    </p:animEffect>
                                    <p:anim calcmode="lin" valueType="num">
                                      <p:cBhvr>
                                        <p:cTn id="3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000"/>
                                        <p:tgtEl>
                                          <p:spTgt spid="3">
                                            <p:txEl>
                                              <p:pRg st="10" end="10"/>
                                            </p:txEl>
                                          </p:spTgt>
                                        </p:tgtEl>
                                      </p:cBhvr>
                                    </p:animEffect>
                                    <p:anim calcmode="lin" valueType="num">
                                      <p:cBhvr>
                                        <p:cTn id="4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A758C3D-A944-438F-85F1-F38B12E8B1C7}"/>
              </a:ext>
            </a:extLst>
          </p:cNvPr>
          <p:cNvSpPr/>
          <p:nvPr/>
        </p:nvSpPr>
        <p:spPr>
          <a:xfrm>
            <a:off x="467625" y="805934"/>
            <a:ext cx="9654275" cy="1446550"/>
          </a:xfrm>
          <a:prstGeom prst="rect">
            <a:avLst/>
          </a:prstGeom>
        </p:spPr>
        <p:txBody>
          <a:bodyPr wrap="square">
            <a:spAutoFit/>
          </a:bodyPr>
          <a:lstStyle/>
          <a:p>
            <a:r>
              <a:rPr lang="nl-NL" sz="4400" b="1" dirty="0">
                <a:solidFill>
                  <a:srgbClr val="333333"/>
                </a:solidFill>
              </a:rPr>
              <a:t>Elektriciteit            </a:t>
            </a:r>
            <a:r>
              <a:rPr lang="nl-NL" sz="4400" dirty="0"/>
              <a:t>Wet van Ohm</a:t>
            </a:r>
          </a:p>
          <a:p>
            <a:r>
              <a:rPr lang="nl-NL" sz="4400" b="1" dirty="0">
                <a:solidFill>
                  <a:srgbClr val="333333"/>
                </a:solidFill>
              </a:rPr>
              <a:t> </a:t>
            </a:r>
            <a:endParaRPr lang="nl-NL" sz="4400" b="0" i="0" dirty="0">
              <a:solidFill>
                <a:srgbClr val="333333"/>
              </a:solidFill>
              <a:effectLst/>
            </a:endParaRPr>
          </a:p>
        </p:txBody>
      </p:sp>
      <p:pic>
        <p:nvPicPr>
          <p:cNvPr id="4" name="Afbeelding 3">
            <a:extLst>
              <a:ext uri="{FF2B5EF4-FFF2-40B4-BE49-F238E27FC236}">
                <a16:creationId xmlns:a16="http://schemas.microsoft.com/office/drawing/2014/main" id="{B8766A82-8A16-4BA3-B116-6156618810BA}"/>
              </a:ext>
            </a:extLst>
          </p:cNvPr>
          <p:cNvPicPr>
            <a:picLocks noChangeAspect="1"/>
          </p:cNvPicPr>
          <p:nvPr/>
        </p:nvPicPr>
        <p:blipFill>
          <a:blip r:embed="rId2"/>
          <a:stretch>
            <a:fillRect/>
          </a:stretch>
        </p:blipFill>
        <p:spPr>
          <a:xfrm>
            <a:off x="2773812" y="1825774"/>
            <a:ext cx="5709788" cy="4648051"/>
          </a:xfrm>
          <a:prstGeom prst="rect">
            <a:avLst/>
          </a:prstGeom>
        </p:spPr>
      </p:pic>
    </p:spTree>
    <p:extLst>
      <p:ext uri="{BB962C8B-B14F-4D97-AF65-F5344CB8AC3E}">
        <p14:creationId xmlns:p14="http://schemas.microsoft.com/office/powerpoint/2010/main" val="424819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A758C3D-A944-438F-85F1-F38B12E8B1C7}"/>
              </a:ext>
            </a:extLst>
          </p:cNvPr>
          <p:cNvSpPr/>
          <p:nvPr/>
        </p:nvSpPr>
        <p:spPr>
          <a:xfrm>
            <a:off x="467625" y="805934"/>
            <a:ext cx="3278875" cy="769441"/>
          </a:xfrm>
          <a:prstGeom prst="rect">
            <a:avLst/>
          </a:prstGeom>
        </p:spPr>
        <p:txBody>
          <a:bodyPr wrap="square">
            <a:spAutoFit/>
          </a:bodyPr>
          <a:lstStyle/>
          <a:p>
            <a:r>
              <a:rPr lang="nl-NL" sz="4400" b="1" dirty="0">
                <a:solidFill>
                  <a:srgbClr val="333333"/>
                </a:solidFill>
              </a:rPr>
              <a:t>elektriciteit</a:t>
            </a:r>
            <a:endParaRPr lang="nl-NL" sz="4400" b="0" i="0" dirty="0">
              <a:solidFill>
                <a:srgbClr val="333333"/>
              </a:solidFill>
              <a:effectLst/>
            </a:endParaRPr>
          </a:p>
        </p:txBody>
      </p:sp>
      <p:sp>
        <p:nvSpPr>
          <p:cNvPr id="3" name="Rechthoek 2">
            <a:extLst>
              <a:ext uri="{FF2B5EF4-FFF2-40B4-BE49-F238E27FC236}">
                <a16:creationId xmlns:a16="http://schemas.microsoft.com/office/drawing/2014/main" id="{AC12D9F8-9AF0-4592-BF73-F35641286EFC}"/>
              </a:ext>
            </a:extLst>
          </p:cNvPr>
          <p:cNvSpPr/>
          <p:nvPr/>
        </p:nvSpPr>
        <p:spPr>
          <a:xfrm>
            <a:off x="569973" y="1936234"/>
            <a:ext cx="10301227" cy="1477328"/>
          </a:xfrm>
          <a:prstGeom prst="rect">
            <a:avLst/>
          </a:prstGeom>
        </p:spPr>
        <p:txBody>
          <a:bodyPr wrap="square">
            <a:spAutoFit/>
          </a:bodyPr>
          <a:lstStyle/>
          <a:p>
            <a:r>
              <a:rPr lang="nl-NL" b="1" dirty="0">
                <a:solidFill>
                  <a:srgbClr val="333333"/>
                </a:solidFill>
                <a:latin typeface="Roboto"/>
              </a:rPr>
              <a:t>Wisselspanning of Gelijkspanning</a:t>
            </a:r>
          </a:p>
          <a:p>
            <a:endParaRPr lang="nl-NL" b="1" i="0" dirty="0">
              <a:solidFill>
                <a:srgbClr val="333333"/>
              </a:solidFill>
              <a:effectLst/>
              <a:latin typeface="Roboto"/>
            </a:endParaRPr>
          </a:p>
          <a:p>
            <a:r>
              <a:rPr lang="nl-NL" dirty="0"/>
              <a:t>Er bestaan twee soorten spanning, namelijk wisselspanning (AC – </a:t>
            </a:r>
            <a:r>
              <a:rPr lang="nl-NL" dirty="0" err="1"/>
              <a:t>Alternating</a:t>
            </a:r>
            <a:r>
              <a:rPr lang="nl-NL" dirty="0"/>
              <a:t> </a:t>
            </a:r>
            <a:r>
              <a:rPr lang="nl-NL" dirty="0" err="1"/>
              <a:t>Current</a:t>
            </a:r>
            <a:r>
              <a:rPr lang="nl-NL" dirty="0"/>
              <a:t>) en gelijkspanning (DC – Direct </a:t>
            </a:r>
            <a:r>
              <a:rPr lang="nl-NL" dirty="0" err="1"/>
              <a:t>Current</a:t>
            </a:r>
            <a:r>
              <a:rPr lang="nl-NL" dirty="0"/>
              <a:t>). Beide soorten bestaan naast elkaar en hebben hun eigen kenmerken.</a:t>
            </a:r>
            <a:endParaRPr lang="nl-NL" b="0" i="0" dirty="0">
              <a:solidFill>
                <a:srgbClr val="333333"/>
              </a:solidFill>
              <a:effectLst/>
              <a:latin typeface="Roboto"/>
            </a:endParaRPr>
          </a:p>
        </p:txBody>
      </p:sp>
      <p:pic>
        <p:nvPicPr>
          <p:cNvPr id="11266" name="Picture 2" descr="Wat is gelijkstroom? | OpenbareVerlichting.nl">
            <a:extLst>
              <a:ext uri="{FF2B5EF4-FFF2-40B4-BE49-F238E27FC236}">
                <a16:creationId xmlns:a16="http://schemas.microsoft.com/office/drawing/2014/main" id="{3C3D5068-3B4D-43B1-8EA9-9D080F26C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0" y="4033838"/>
            <a:ext cx="38100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991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A758C3D-A944-438F-85F1-F38B12E8B1C7}"/>
              </a:ext>
            </a:extLst>
          </p:cNvPr>
          <p:cNvSpPr/>
          <p:nvPr/>
        </p:nvSpPr>
        <p:spPr>
          <a:xfrm>
            <a:off x="467625" y="805934"/>
            <a:ext cx="3278875" cy="769441"/>
          </a:xfrm>
          <a:prstGeom prst="rect">
            <a:avLst/>
          </a:prstGeom>
        </p:spPr>
        <p:txBody>
          <a:bodyPr wrap="square">
            <a:spAutoFit/>
          </a:bodyPr>
          <a:lstStyle/>
          <a:p>
            <a:r>
              <a:rPr lang="nl-NL" sz="4400" b="1" dirty="0">
                <a:solidFill>
                  <a:srgbClr val="333333"/>
                </a:solidFill>
              </a:rPr>
              <a:t>elektriciteit</a:t>
            </a:r>
            <a:endParaRPr lang="nl-NL" sz="4400" b="0" i="0" dirty="0">
              <a:solidFill>
                <a:srgbClr val="333333"/>
              </a:solidFill>
              <a:effectLst/>
            </a:endParaRPr>
          </a:p>
        </p:txBody>
      </p:sp>
      <p:sp>
        <p:nvSpPr>
          <p:cNvPr id="3" name="Rectangle 1">
            <a:extLst>
              <a:ext uri="{FF2B5EF4-FFF2-40B4-BE49-F238E27FC236}">
                <a16:creationId xmlns:a16="http://schemas.microsoft.com/office/drawing/2014/main" id="{B531A9D5-AF26-481E-9E66-424F294FE301}"/>
              </a:ext>
            </a:extLst>
          </p:cNvPr>
          <p:cNvSpPr>
            <a:spLocks noChangeArrowheads="1"/>
          </p:cNvSpPr>
          <p:nvPr/>
        </p:nvSpPr>
        <p:spPr bwMode="auto">
          <a:xfrm>
            <a:off x="239025" y="2561629"/>
            <a:ext cx="9908275" cy="40507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77725"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200" b="0" i="0" u="none" strike="noStrike" cap="none" normalizeH="0" baseline="0" dirty="0">
                <a:ln>
                  <a:noFill/>
                </a:ln>
                <a:solidFill>
                  <a:srgbClr val="333333"/>
                </a:solidFill>
                <a:effectLst/>
                <a:latin typeface="Roboto"/>
              </a:rPr>
              <a:t>Wisselspanning (AC)</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200" b="0" i="0" u="none" strike="noStrike" cap="none" normalizeH="0" baseline="0" dirty="0">
                <a:ln>
                  <a:noFill/>
                </a:ln>
                <a:solidFill>
                  <a:srgbClr val="333333"/>
                </a:solidFill>
                <a:effectLst/>
                <a:latin typeface="Roboto"/>
              </a:rPr>
              <a:t>  </a:t>
            </a:r>
            <a:endParaRPr kumimoji="0" lang="nl-NL" altLang="nl-NL" sz="22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2200" b="0" i="0" u="none" strike="noStrike" cap="none" normalizeH="0" baseline="0" dirty="0">
                <a:ln>
                  <a:noFill/>
                </a:ln>
                <a:solidFill>
                  <a:srgbClr val="333333"/>
                </a:solidFill>
                <a:effectLst/>
                <a:latin typeface="Roboto"/>
              </a:rPr>
              <a:t>Een elektrische spanning waarbij de spanning wisselt tussen positieve en negatieve spanning noemen we wisselspanning. Er is hier geen sprake van een duidelijke plus- en minpool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2200" b="0" i="0" u="none" strike="noStrike" cap="none" normalizeH="0" baseline="0" dirty="0">
                <a:ln>
                  <a:noFill/>
                </a:ln>
                <a:solidFill>
                  <a:srgbClr val="333333"/>
                </a:solidFill>
                <a:effectLst/>
                <a:latin typeface="Roboto"/>
              </a:rPr>
              <a:t>Een elektriciteitskabel bestaat bij huisinstallaties in de basis uit twee draden. Een bruine fasedraad en een blauwe nuldraad.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2200" b="0" i="0" u="none" strike="noStrike" cap="none" normalizeH="0" baseline="0" dirty="0">
                <a:ln>
                  <a:noFill/>
                </a:ln>
                <a:solidFill>
                  <a:srgbClr val="333333"/>
                </a:solidFill>
                <a:effectLst/>
                <a:latin typeface="Roboto"/>
              </a:rPr>
              <a:t>De bruine fasedraad wisselt hierbij 50 maal per seconde (50 hertz) tussen een positieve spanning van 325 volt en een negatieve spanning van 325 volt. In grafische vorm zou dit er als volgt uitzien.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2200" b="0" i="0" u="none" strike="noStrike" cap="none" normalizeH="0" baseline="0" dirty="0">
                <a:ln>
                  <a:noFill/>
                </a:ln>
                <a:solidFill>
                  <a:srgbClr val="333333"/>
                </a:solidFill>
                <a:effectLst/>
                <a:latin typeface="Roboto"/>
              </a:rPr>
              <a:t>Deze vorm noemt men een ‘sinus’.</a:t>
            </a:r>
            <a:endParaRPr kumimoji="0" lang="nl-NL" altLang="nl-NL" sz="2200" b="0" i="0" u="none" strike="noStrike" cap="none" normalizeH="0" baseline="0" dirty="0">
              <a:ln>
                <a:noFill/>
              </a:ln>
              <a:solidFill>
                <a:schemeClr val="tx1"/>
              </a:solidFill>
              <a:effectLst/>
            </a:endParaRPr>
          </a:p>
        </p:txBody>
      </p:sp>
      <p:pic>
        <p:nvPicPr>
          <p:cNvPr id="14340" name="Picture 4" descr="De sinus van 230V wisselspanning">
            <a:extLst>
              <a:ext uri="{FF2B5EF4-FFF2-40B4-BE49-F238E27FC236}">
                <a16:creationId xmlns:a16="http://schemas.microsoft.com/office/drawing/2014/main" id="{38C41F12-82AC-463C-9B88-057DD30B1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75" y="982652"/>
            <a:ext cx="390525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16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A758C3D-A944-438F-85F1-F38B12E8B1C7}"/>
              </a:ext>
            </a:extLst>
          </p:cNvPr>
          <p:cNvSpPr/>
          <p:nvPr/>
        </p:nvSpPr>
        <p:spPr>
          <a:xfrm>
            <a:off x="467625" y="805934"/>
            <a:ext cx="3278875" cy="769441"/>
          </a:xfrm>
          <a:prstGeom prst="rect">
            <a:avLst/>
          </a:prstGeom>
        </p:spPr>
        <p:txBody>
          <a:bodyPr wrap="square">
            <a:spAutoFit/>
          </a:bodyPr>
          <a:lstStyle/>
          <a:p>
            <a:r>
              <a:rPr lang="nl-NL" sz="4400" b="1" dirty="0">
                <a:solidFill>
                  <a:srgbClr val="333333"/>
                </a:solidFill>
              </a:rPr>
              <a:t>elektriciteit</a:t>
            </a:r>
            <a:endParaRPr lang="nl-NL" sz="4400" b="0" i="0" dirty="0">
              <a:solidFill>
                <a:srgbClr val="333333"/>
              </a:solidFill>
              <a:effectLst/>
            </a:endParaRPr>
          </a:p>
        </p:txBody>
      </p:sp>
      <p:sp>
        <p:nvSpPr>
          <p:cNvPr id="3" name="Rechthoek 2">
            <a:extLst>
              <a:ext uri="{FF2B5EF4-FFF2-40B4-BE49-F238E27FC236}">
                <a16:creationId xmlns:a16="http://schemas.microsoft.com/office/drawing/2014/main" id="{AED3C338-E520-467A-88A7-95F3EDADCAA1}"/>
              </a:ext>
            </a:extLst>
          </p:cNvPr>
          <p:cNvSpPr/>
          <p:nvPr/>
        </p:nvSpPr>
        <p:spPr>
          <a:xfrm>
            <a:off x="632725" y="3523734"/>
            <a:ext cx="10340075" cy="2923877"/>
          </a:xfrm>
          <a:prstGeom prst="rect">
            <a:avLst/>
          </a:prstGeom>
        </p:spPr>
        <p:txBody>
          <a:bodyPr wrap="square">
            <a:spAutoFit/>
          </a:bodyPr>
          <a:lstStyle/>
          <a:p>
            <a:r>
              <a:rPr lang="nl-NL" sz="2200" dirty="0">
                <a:solidFill>
                  <a:srgbClr val="333333"/>
                </a:solidFill>
                <a:latin typeface="Roboto"/>
              </a:rPr>
              <a:t>Gelijkspanning (DC</a:t>
            </a:r>
            <a:r>
              <a:rPr lang="nl-NL" dirty="0">
                <a:solidFill>
                  <a:srgbClr val="333333"/>
                </a:solidFill>
                <a:latin typeface="Roboto"/>
              </a:rPr>
              <a:t>)</a:t>
            </a:r>
          </a:p>
          <a:p>
            <a:endParaRPr lang="nl-NL" dirty="0">
              <a:solidFill>
                <a:srgbClr val="333333"/>
              </a:solidFill>
              <a:latin typeface="Roboto"/>
            </a:endParaRPr>
          </a:p>
          <a:p>
            <a:pPr marL="285750" indent="-285750">
              <a:buFont typeface="Arial" panose="020B0604020202020204" pitchFamily="34" charset="0"/>
              <a:buChar char="•"/>
            </a:pPr>
            <a:r>
              <a:rPr lang="nl-NL" dirty="0"/>
              <a:t>Hoewel het elektriciteitsnetwerk is ingericht op wisselspanning, werkt de meeste apparatuur juist op gelijkspanning.</a:t>
            </a:r>
          </a:p>
          <a:p>
            <a:pPr marL="285750" indent="-285750">
              <a:buFont typeface="Arial" panose="020B0604020202020204" pitchFamily="34" charset="0"/>
              <a:buChar char="•"/>
            </a:pPr>
            <a:r>
              <a:rPr lang="nl-NL" dirty="0"/>
              <a:t>Bij deze vorm van elektriciteit is er sprake van een vaste plus en een vaste min. De stroom zal hier dus altijd in dezelfde richting stromen (van plus naar min). Gelijkspanning werkt goed bij lagere spanningen en kent wat uitdagingen bij grotere spanningen. In de meeste gevallen komen we daarom vooral gelijkspanningen tegen tussen de 0,01 volt en ca. 24 volt. In de industrie zien we dat apparatuur voornamelijk werkt op 24 volt.</a:t>
            </a:r>
            <a:endParaRPr lang="nl-NL" b="0" i="0" dirty="0">
              <a:solidFill>
                <a:srgbClr val="333333"/>
              </a:solidFill>
              <a:effectLst/>
              <a:latin typeface="Roboto"/>
            </a:endParaRPr>
          </a:p>
          <a:p>
            <a:endParaRPr lang="nl-NL" b="0" i="0" dirty="0">
              <a:solidFill>
                <a:srgbClr val="333333"/>
              </a:solidFill>
              <a:effectLst/>
              <a:latin typeface="Roboto"/>
            </a:endParaRPr>
          </a:p>
        </p:txBody>
      </p:sp>
      <p:pic>
        <p:nvPicPr>
          <p:cNvPr id="16386" name="Picture 2" descr="Driefasenspanning">
            <a:extLst>
              <a:ext uri="{FF2B5EF4-FFF2-40B4-BE49-F238E27FC236}">
                <a16:creationId xmlns:a16="http://schemas.microsoft.com/office/drawing/2014/main" id="{4577EC83-AE2D-4159-8C48-527B89811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318" y="805934"/>
            <a:ext cx="4660635" cy="243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49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docProps/app.xml><?xml version="1.0" encoding="utf-8"?>
<Properties xmlns="http://schemas.openxmlformats.org/officeDocument/2006/extended-properties" xmlns:vt="http://schemas.openxmlformats.org/officeDocument/2006/docPropsVTypes">
  <Template>Achtergroen PP van zone</Template>
  <TotalTime>221</TotalTime>
  <Words>1285</Words>
  <Application>Microsoft Office PowerPoint</Application>
  <PresentationFormat>Breedbeeld</PresentationFormat>
  <Paragraphs>115</Paragraphs>
  <Slides>23</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23</vt:i4>
      </vt:variant>
    </vt:vector>
  </HeadingPairs>
  <TitlesOfParts>
    <vt:vector size="32" baseType="lpstr">
      <vt:lpstr>Amiko</vt:lpstr>
      <vt:lpstr>Arial</vt:lpstr>
      <vt:lpstr>Arial</vt:lpstr>
      <vt:lpstr>Maven Pro</vt:lpstr>
      <vt:lpstr>Open Sans</vt:lpstr>
      <vt:lpstr>Roboto</vt:lpstr>
      <vt:lpstr>Tahoma</vt:lpstr>
      <vt:lpstr>Vattenfall Hall</vt:lpstr>
      <vt:lpstr>Achtergroen PP van zone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Krachtstroom</vt:lpstr>
      <vt:lpstr>Krachtstroom</vt:lpstr>
      <vt:lpstr>Krachtstroom</vt:lpstr>
      <vt:lpstr>Krachtstroom</vt:lpstr>
      <vt:lpstr>Krachtstroom</vt:lpstr>
      <vt:lpstr>Krachtstroom</vt:lpstr>
      <vt:lpstr>Krachtstroom</vt:lpstr>
      <vt:lpstr>Krachtstroom</vt:lpstr>
      <vt:lpstr>Krachtstroom</vt:lpstr>
      <vt:lpstr>Opdracht:  e kas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Bertus Boer</cp:lastModifiedBy>
  <cp:revision>18</cp:revision>
  <dcterms:created xsi:type="dcterms:W3CDTF">2021-01-11T10:50:43Z</dcterms:created>
  <dcterms:modified xsi:type="dcterms:W3CDTF">2021-11-09T19:41:36Z</dcterms:modified>
</cp:coreProperties>
</file>